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tags/tag1.xml" ContentType="application/vnd.openxmlformats-officedocument.presentationml.tags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48" r:id="rId4"/>
  </p:sldMasterIdLst>
  <p:notesMasterIdLst>
    <p:notesMasterId r:id="rId15"/>
  </p:notesMasterIdLst>
  <p:sldIdLst>
    <p:sldId id="553" r:id="rId5"/>
    <p:sldId id="552" r:id="rId6"/>
    <p:sldId id="539" r:id="rId7"/>
    <p:sldId id="535" r:id="rId8"/>
    <p:sldId id="537" r:id="rId9"/>
    <p:sldId id="540" r:id="rId10"/>
    <p:sldId id="357" r:id="rId11"/>
    <p:sldId id="550" r:id="rId12"/>
    <p:sldId id="547" r:id="rId13"/>
    <p:sldId id="287" r:id="rId14"/>
  </p:sldIdLst>
  <p:sldSz cx="12192000" cy="6858000"/>
  <p:notesSz cx="6797675" cy="9874250"/>
  <p:custDataLst>
    <p:tags r:id="rId16"/>
  </p:custDataLst>
  <p:defaultTextStyle>
    <a:defPPr>
      <a:defRPr lang="ru-RU"/>
    </a:defPPr>
    <a:lvl1pPr algn="l" rtl="0" eaLnBrk="0" fontAlgn="base" hangingPunct="0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1400"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5pPr>
    <a:lvl6pPr marL="2286000" algn="l" defTabSz="914400" rtl="0" eaLnBrk="1" latinLnBrk="0" hangingPunct="1">
      <a:defRPr sz="1400"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6pPr>
    <a:lvl7pPr marL="2743200" algn="l" defTabSz="914400" rtl="0" eaLnBrk="1" latinLnBrk="0" hangingPunct="1">
      <a:defRPr sz="1400"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7pPr>
    <a:lvl8pPr marL="3200400" algn="l" defTabSz="914400" rtl="0" eaLnBrk="1" latinLnBrk="0" hangingPunct="1">
      <a:defRPr sz="1400"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8pPr>
    <a:lvl9pPr marL="3657600" algn="l" defTabSz="914400" rtl="0" eaLnBrk="1" latinLnBrk="0" hangingPunct="1">
      <a:defRPr sz="1400" b="1" kern="1200">
        <a:solidFill>
          <a:schemeClr val="tx1"/>
        </a:solidFill>
        <a:latin typeface="Arial" panose="020B0604020202020204" pitchFamily="34" charset="0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Беляев Николай Александрович" initials="БНА" lastIdx="1" clrIdx="0">
    <p:extLst>
      <p:ext uri="{19B8F6BF-5375-455C-9EA6-DF929625EA0E}">
        <p15:presenceInfo xmlns:p15="http://schemas.microsoft.com/office/powerpoint/2012/main" userId="S-1-5-21-2803823264-976895225-1840217349-23113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DF9FF"/>
    <a:srgbClr val="003CA0"/>
    <a:srgbClr val="CCFFCC"/>
    <a:srgbClr val="B9DCFF"/>
    <a:srgbClr val="3399FF"/>
    <a:srgbClr val="FFB3B3"/>
    <a:srgbClr val="91E5E3"/>
    <a:srgbClr val="99FF99"/>
    <a:srgbClr val="FFFF99"/>
    <a:srgbClr val="00FF9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1E4AEA4-8DFA-4A89-87EB-49C32662AFE0}" styleName="Средний стиль 2 — акцент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2">
              <a:tint val="20000"/>
            </a:schemeClr>
          </a:solidFill>
        </a:fill>
      </a:tcStyle>
    </a:wholeTbl>
    <a:band1H>
      <a:tcStyle>
        <a:tcBdr/>
        <a:fill>
          <a:solidFill>
            <a:schemeClr val="accent2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2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2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2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2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2402" autoAdjust="0"/>
    <p:restoredTop sz="95268" autoAdjust="0"/>
  </p:normalViewPr>
  <p:slideViewPr>
    <p:cSldViewPr snapToGrid="0">
      <p:cViewPr varScale="1">
        <p:scale>
          <a:sx n="86" d="100"/>
          <a:sy n="86" d="100"/>
        </p:scale>
        <p:origin x="682" y="72"/>
      </p:cViewPr>
      <p:guideLst>
        <p:guide orient="horz" pos="2160"/>
        <p:guide pos="384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4.xml"/><Relationship Id="rId13" Type="http://schemas.openxmlformats.org/officeDocument/2006/relationships/slide" Target="slides/slide9.xml"/><Relationship Id="rId18" Type="http://schemas.openxmlformats.org/officeDocument/2006/relationships/presProps" Target="presProps.xml"/><Relationship Id="rId3" Type="http://schemas.openxmlformats.org/officeDocument/2006/relationships/customXml" Target="../customXml/item3.xml"/><Relationship Id="rId21" Type="http://schemas.openxmlformats.org/officeDocument/2006/relationships/tableStyles" Target="tableStyles.xml"/><Relationship Id="rId7" Type="http://schemas.openxmlformats.org/officeDocument/2006/relationships/slide" Target="slides/slide3.xml"/><Relationship Id="rId12" Type="http://schemas.openxmlformats.org/officeDocument/2006/relationships/slide" Target="slides/slide8.xml"/><Relationship Id="rId17" Type="http://schemas.openxmlformats.org/officeDocument/2006/relationships/commentAuthors" Target="commentAuthors.xml"/><Relationship Id="rId2" Type="http://schemas.openxmlformats.org/officeDocument/2006/relationships/customXml" Target="../customXml/item2.xml"/><Relationship Id="rId16" Type="http://schemas.openxmlformats.org/officeDocument/2006/relationships/tags" Target="tags/tag1.xml"/><Relationship Id="rId20" Type="http://schemas.openxmlformats.org/officeDocument/2006/relationships/theme" Target="theme/theme1.xml"/><Relationship Id="rId1" Type="http://schemas.openxmlformats.org/officeDocument/2006/relationships/customXml" Target="../customXml/item1.xml"/><Relationship Id="rId6" Type="http://schemas.openxmlformats.org/officeDocument/2006/relationships/slide" Target="slides/slide2.xml"/><Relationship Id="rId11" Type="http://schemas.openxmlformats.org/officeDocument/2006/relationships/slide" Target="slides/slide7.xml"/><Relationship Id="rId5" Type="http://schemas.openxmlformats.org/officeDocument/2006/relationships/slide" Target="slides/slide1.xml"/><Relationship Id="rId15" Type="http://schemas.openxmlformats.org/officeDocument/2006/relationships/notesMaster" Target="notesMasters/notesMaster1.xml"/><Relationship Id="rId10" Type="http://schemas.openxmlformats.org/officeDocument/2006/relationships/slide" Target="slides/slide6.xml"/><Relationship Id="rId19" Type="http://schemas.openxmlformats.org/officeDocument/2006/relationships/viewProps" Target="viewProps.xml"/><Relationship Id="rId4" Type="http://schemas.openxmlformats.org/officeDocument/2006/relationships/slideMaster" Target="slideMasters/slideMaster1.xml"/><Relationship Id="rId9" Type="http://schemas.openxmlformats.org/officeDocument/2006/relationships/slide" Target="slides/slide5.xml"/><Relationship Id="rId14" Type="http://schemas.openxmlformats.org/officeDocument/2006/relationships/slide" Target="slides/slide10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2_2">
  <dgm:title val=""/>
  <dgm:desc val=""/>
  <dgm:catLst>
    <dgm:cat type="accent2" pri="112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2"/>
    </dgm:fillClrLst>
    <dgm:linClrLst meth="repeat">
      <a:schemeClr val="accent2"/>
    </dgm:linClrLst>
    <dgm:effectClrLst/>
    <dgm:txLinClrLst/>
    <dgm:txFillClrLst/>
    <dgm:txEffectClrLst/>
  </dgm:styleLbl>
  <dgm:styleLbl name="lnNode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2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2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2"/>
    </dgm:fillClrLst>
    <dgm:linClrLst meth="repeat">
      <a:schemeClr val="accent2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>
        <a:tint val="60000"/>
      </a:schemeClr>
    </dgm:fillClrLst>
    <dgm:linClrLst meth="repeat">
      <a:schemeClr val="accent2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2"/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/>
    </dgm:fillClrLst>
    <dgm:linClrLst meth="repeat">
      <a:schemeClr val="accent2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2"/>
    </dgm:fillClrLst>
    <dgm:linClrLst meth="repeat">
      <a:schemeClr val="accent2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2">
        <a:alpha val="90000"/>
        <a:tint val="40000"/>
      </a:schemeClr>
    </dgm:fillClrLst>
    <dgm:linClrLst meth="repeat">
      <a:schemeClr val="accent2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2">
        <a:tint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2">
        <a:shade val="8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2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2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92230F19-F5F9-4F63-877D-107018842BF3}" type="doc">
      <dgm:prSet loTypeId="urn:microsoft.com/office/officeart/2005/8/layout/radial5" loCatId="cycle" qsTypeId="urn:microsoft.com/office/officeart/2005/8/quickstyle/simple5" qsCatId="simple" csTypeId="urn:microsoft.com/office/officeart/2005/8/colors/accent2_2" csCatId="accent2" phldr="1"/>
      <dgm:spPr/>
      <dgm:t>
        <a:bodyPr/>
        <a:lstStyle/>
        <a:p>
          <a:endParaRPr lang="ru-RU"/>
        </a:p>
      </dgm:t>
    </dgm:pt>
    <dgm:pt modelId="{C18E1871-731A-4373-974D-7FE86DC23429}">
      <dgm:prSet phldrT="[Текст]"/>
      <dgm:spPr>
        <a:solidFill>
          <a:srgbClr val="3399FF"/>
        </a:solidFill>
      </dgm:spPr>
      <dgm:t>
        <a:bodyPr/>
        <a:lstStyle/>
        <a:p>
          <a:r>
            <a:rPr lang="ru-RU" b="1" dirty="0">
              <a:solidFill>
                <a:schemeClr val="tx1"/>
              </a:solidFill>
            </a:rPr>
            <a:t>ЕЦБУ</a:t>
          </a:r>
        </a:p>
      </dgm:t>
    </dgm:pt>
    <dgm:pt modelId="{A9CB49C6-A885-4974-9EE3-D63A142A68D4}" type="parTrans" cxnId="{9954B04E-7AA4-4EC1-97C2-A4B4BD24DE7A}">
      <dgm:prSet/>
      <dgm:spPr/>
      <dgm:t>
        <a:bodyPr/>
        <a:lstStyle/>
        <a:p>
          <a:endParaRPr lang="ru-RU"/>
        </a:p>
      </dgm:t>
    </dgm:pt>
    <dgm:pt modelId="{9847400A-E7DB-4135-AA9A-4C9381AB822A}" type="sibTrans" cxnId="{9954B04E-7AA4-4EC1-97C2-A4B4BD24DE7A}">
      <dgm:prSet/>
      <dgm:spPr/>
      <dgm:t>
        <a:bodyPr/>
        <a:lstStyle/>
        <a:p>
          <a:endParaRPr lang="ru-RU"/>
        </a:p>
      </dgm:t>
    </dgm:pt>
    <dgm:pt modelId="{91E061AF-0F29-43A2-9991-457DA5BF0207}">
      <dgm:prSet phldrT="[Текст]"/>
      <dgm:spPr/>
      <dgm:t>
        <a:bodyPr/>
        <a:lstStyle/>
        <a:p>
          <a:r>
            <a:rPr lang="ru-RU" dirty="0"/>
            <a:t>АПУР</a:t>
          </a:r>
        </a:p>
      </dgm:t>
    </dgm:pt>
    <dgm:pt modelId="{B0F24777-9425-4733-BDE0-D9DD1CB53867}" type="parTrans" cxnId="{9C79EC90-7AF8-410C-94B5-462A7F4B270F}">
      <dgm:prSet/>
      <dgm:spPr/>
      <dgm:t>
        <a:bodyPr/>
        <a:lstStyle/>
        <a:p>
          <a:endParaRPr lang="ru-RU"/>
        </a:p>
      </dgm:t>
    </dgm:pt>
    <dgm:pt modelId="{0754E67C-7A82-4939-BF76-9A29574E7782}" type="sibTrans" cxnId="{9C79EC90-7AF8-410C-94B5-462A7F4B270F}">
      <dgm:prSet/>
      <dgm:spPr/>
      <dgm:t>
        <a:bodyPr/>
        <a:lstStyle/>
        <a:p>
          <a:endParaRPr lang="ru-RU"/>
        </a:p>
      </dgm:t>
    </dgm:pt>
    <dgm:pt modelId="{A5818920-166F-4809-9834-4F5892037999}">
      <dgm:prSet phldrT="[Текст]"/>
      <dgm:spPr/>
      <dgm:t>
        <a:bodyPr/>
        <a:lstStyle/>
        <a:p>
          <a:r>
            <a:rPr lang="ru-RU" dirty="0"/>
            <a:t>СМЗУ</a:t>
          </a:r>
        </a:p>
      </dgm:t>
    </dgm:pt>
    <dgm:pt modelId="{4C506864-12BD-4F97-B2DB-C4936B109EA2}" type="parTrans" cxnId="{824BFFD1-C9CD-4ED4-906C-7ABCE77AD544}">
      <dgm:prSet/>
      <dgm:spPr/>
      <dgm:t>
        <a:bodyPr/>
        <a:lstStyle/>
        <a:p>
          <a:endParaRPr lang="ru-RU"/>
        </a:p>
      </dgm:t>
    </dgm:pt>
    <dgm:pt modelId="{415B97F9-593E-41DB-A84C-D728C51E5DC0}" type="sibTrans" cxnId="{824BFFD1-C9CD-4ED4-906C-7ABCE77AD544}">
      <dgm:prSet/>
      <dgm:spPr/>
      <dgm:t>
        <a:bodyPr/>
        <a:lstStyle/>
        <a:p>
          <a:endParaRPr lang="ru-RU"/>
        </a:p>
      </dgm:t>
    </dgm:pt>
    <dgm:pt modelId="{3B825F9E-4132-4A22-AACD-8CE0541B04BF}">
      <dgm:prSet phldrT="[Текст]"/>
      <dgm:spPr/>
      <dgm:t>
        <a:bodyPr/>
        <a:lstStyle/>
        <a:p>
          <a:r>
            <a:rPr lang="ru-RU" dirty="0" err="1"/>
            <a:t>Конст-руктор</a:t>
          </a:r>
          <a:endParaRPr lang="ru-RU" dirty="0"/>
        </a:p>
      </dgm:t>
    </dgm:pt>
    <dgm:pt modelId="{B22440BA-1A1C-401B-96A0-74C846F88431}" type="parTrans" cxnId="{7C65A5C7-A6A0-4CC5-B188-F5776382DB4A}">
      <dgm:prSet/>
      <dgm:spPr/>
      <dgm:t>
        <a:bodyPr/>
        <a:lstStyle/>
        <a:p>
          <a:endParaRPr lang="ru-RU"/>
        </a:p>
      </dgm:t>
    </dgm:pt>
    <dgm:pt modelId="{2E145D73-1998-4958-B768-42F60F5A4C61}" type="sibTrans" cxnId="{7C65A5C7-A6A0-4CC5-B188-F5776382DB4A}">
      <dgm:prSet/>
      <dgm:spPr/>
      <dgm:t>
        <a:bodyPr/>
        <a:lstStyle/>
        <a:p>
          <a:endParaRPr lang="ru-RU"/>
        </a:p>
      </dgm:t>
    </dgm:pt>
    <dgm:pt modelId="{03E563C0-3E4B-4BEC-8EFF-FE5959AD1E27}">
      <dgm:prSet phldrT="[Текст]"/>
      <dgm:spPr/>
      <dgm:t>
        <a:bodyPr/>
        <a:lstStyle/>
        <a:p>
          <a:r>
            <a:rPr lang="ru-RU" dirty="0"/>
            <a:t>ЦСПА</a:t>
          </a:r>
        </a:p>
      </dgm:t>
    </dgm:pt>
    <dgm:pt modelId="{C1CE1D67-4777-4541-A751-37FBC9F3B74F}" type="parTrans" cxnId="{E2FCE1E2-6B42-4AC4-9497-2E1DE5E8A67E}">
      <dgm:prSet/>
      <dgm:spPr/>
      <dgm:t>
        <a:bodyPr/>
        <a:lstStyle/>
        <a:p>
          <a:endParaRPr lang="ru-RU"/>
        </a:p>
      </dgm:t>
    </dgm:pt>
    <dgm:pt modelId="{13BDE316-759E-421F-A574-35E5CD18D176}" type="sibTrans" cxnId="{E2FCE1E2-6B42-4AC4-9497-2E1DE5E8A67E}">
      <dgm:prSet/>
      <dgm:spPr/>
      <dgm:t>
        <a:bodyPr/>
        <a:lstStyle/>
        <a:p>
          <a:endParaRPr lang="ru-RU"/>
        </a:p>
      </dgm:t>
    </dgm:pt>
    <dgm:pt modelId="{3EE38E4A-3359-4011-AC1F-24089F66BD64}">
      <dgm:prSet phldrT="[Текст]"/>
      <dgm:spPr/>
      <dgm:t>
        <a:bodyPr/>
        <a:lstStyle/>
        <a:p>
          <a:r>
            <a:rPr lang="en-US" dirty="0" err="1"/>
            <a:t>Rastr</a:t>
          </a:r>
          <a:endParaRPr lang="ru-RU" dirty="0"/>
        </a:p>
      </dgm:t>
    </dgm:pt>
    <dgm:pt modelId="{05BDFFD4-FD68-493A-93A3-2503B19EF5B3}" type="parTrans" cxnId="{82B3F105-36EB-4483-A79C-7019D6759F6F}">
      <dgm:prSet/>
      <dgm:spPr/>
      <dgm:t>
        <a:bodyPr/>
        <a:lstStyle/>
        <a:p>
          <a:endParaRPr lang="ru-RU"/>
        </a:p>
      </dgm:t>
    </dgm:pt>
    <dgm:pt modelId="{34DDBEB1-6936-4B6F-994E-7248A09D0DFD}" type="sibTrans" cxnId="{82B3F105-36EB-4483-A79C-7019D6759F6F}">
      <dgm:prSet/>
      <dgm:spPr/>
      <dgm:t>
        <a:bodyPr/>
        <a:lstStyle/>
        <a:p>
          <a:endParaRPr lang="ru-RU"/>
        </a:p>
      </dgm:t>
    </dgm:pt>
    <dgm:pt modelId="{62A1BE41-5DA9-4342-950E-B2D6C559D06A}" type="pres">
      <dgm:prSet presAssocID="{92230F19-F5F9-4F63-877D-107018842BF3}" presName="Name0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324FBF47-C11D-447D-AB03-80F41AB49375}" type="pres">
      <dgm:prSet presAssocID="{C18E1871-731A-4373-974D-7FE86DC23429}" presName="centerShape" presStyleLbl="node0" presStyleIdx="0" presStyleCnt="1"/>
      <dgm:spPr/>
    </dgm:pt>
    <dgm:pt modelId="{B462E4D0-6127-4FBB-A56B-88ED858885EC}" type="pres">
      <dgm:prSet presAssocID="{B0F24777-9425-4733-BDE0-D9DD1CB53867}" presName="parTrans" presStyleLbl="sibTrans2D1" presStyleIdx="0" presStyleCnt="5"/>
      <dgm:spPr/>
    </dgm:pt>
    <dgm:pt modelId="{2641A79D-ADE7-4581-9D42-33B056C287E0}" type="pres">
      <dgm:prSet presAssocID="{B0F24777-9425-4733-BDE0-D9DD1CB53867}" presName="connectorText" presStyleLbl="sibTrans2D1" presStyleIdx="0" presStyleCnt="5"/>
      <dgm:spPr/>
    </dgm:pt>
    <dgm:pt modelId="{C41BA6BB-2EE9-499D-A30E-84AAC6606706}" type="pres">
      <dgm:prSet presAssocID="{91E061AF-0F29-43A2-9991-457DA5BF0207}" presName="node" presStyleLbl="node1" presStyleIdx="0" presStyleCnt="5">
        <dgm:presLayoutVars>
          <dgm:bulletEnabled val="1"/>
        </dgm:presLayoutVars>
      </dgm:prSet>
      <dgm:spPr/>
    </dgm:pt>
    <dgm:pt modelId="{278DF626-E8E2-4AE5-9046-D5C2C17D3A95}" type="pres">
      <dgm:prSet presAssocID="{4C506864-12BD-4F97-B2DB-C4936B109EA2}" presName="parTrans" presStyleLbl="sibTrans2D1" presStyleIdx="1" presStyleCnt="5"/>
      <dgm:spPr/>
    </dgm:pt>
    <dgm:pt modelId="{9E236E61-F703-4285-A2A0-A7BCF2922EDF}" type="pres">
      <dgm:prSet presAssocID="{4C506864-12BD-4F97-B2DB-C4936B109EA2}" presName="connectorText" presStyleLbl="sibTrans2D1" presStyleIdx="1" presStyleCnt="5"/>
      <dgm:spPr/>
    </dgm:pt>
    <dgm:pt modelId="{CB787902-74A9-4D60-AEA3-52EA44F831B7}" type="pres">
      <dgm:prSet presAssocID="{A5818920-166F-4809-9834-4F5892037999}" presName="node" presStyleLbl="node1" presStyleIdx="1" presStyleCnt="5">
        <dgm:presLayoutVars>
          <dgm:bulletEnabled val="1"/>
        </dgm:presLayoutVars>
      </dgm:prSet>
      <dgm:spPr/>
    </dgm:pt>
    <dgm:pt modelId="{93923BCA-1ABF-4144-9E6A-F1A774AA9A07}" type="pres">
      <dgm:prSet presAssocID="{B22440BA-1A1C-401B-96A0-74C846F88431}" presName="parTrans" presStyleLbl="sibTrans2D1" presStyleIdx="2" presStyleCnt="5"/>
      <dgm:spPr/>
    </dgm:pt>
    <dgm:pt modelId="{F840892C-BF1F-45CA-A05B-CCE27E98F099}" type="pres">
      <dgm:prSet presAssocID="{B22440BA-1A1C-401B-96A0-74C846F88431}" presName="connectorText" presStyleLbl="sibTrans2D1" presStyleIdx="2" presStyleCnt="5"/>
      <dgm:spPr/>
    </dgm:pt>
    <dgm:pt modelId="{B3FAB879-57DA-4BA4-BEA0-D0786FCA1E3D}" type="pres">
      <dgm:prSet presAssocID="{3B825F9E-4132-4A22-AACD-8CE0541B04BF}" presName="node" presStyleLbl="node1" presStyleIdx="2" presStyleCnt="5">
        <dgm:presLayoutVars>
          <dgm:bulletEnabled val="1"/>
        </dgm:presLayoutVars>
      </dgm:prSet>
      <dgm:spPr/>
    </dgm:pt>
    <dgm:pt modelId="{A1023073-F7C2-4A31-9DB7-D03F3C62C611}" type="pres">
      <dgm:prSet presAssocID="{05BDFFD4-FD68-493A-93A3-2503B19EF5B3}" presName="parTrans" presStyleLbl="sibTrans2D1" presStyleIdx="3" presStyleCnt="5"/>
      <dgm:spPr/>
    </dgm:pt>
    <dgm:pt modelId="{7352C233-B13B-4A81-90FC-9E690B070F18}" type="pres">
      <dgm:prSet presAssocID="{05BDFFD4-FD68-493A-93A3-2503B19EF5B3}" presName="connectorText" presStyleLbl="sibTrans2D1" presStyleIdx="3" presStyleCnt="5"/>
      <dgm:spPr/>
    </dgm:pt>
    <dgm:pt modelId="{8172DF84-BCCD-4979-B428-5489CCD5483C}" type="pres">
      <dgm:prSet presAssocID="{3EE38E4A-3359-4011-AC1F-24089F66BD64}" presName="node" presStyleLbl="node1" presStyleIdx="3" presStyleCnt="5">
        <dgm:presLayoutVars>
          <dgm:bulletEnabled val="1"/>
        </dgm:presLayoutVars>
      </dgm:prSet>
      <dgm:spPr/>
    </dgm:pt>
    <dgm:pt modelId="{C0493801-BDD1-48E4-A9FD-E42B0108CA48}" type="pres">
      <dgm:prSet presAssocID="{C1CE1D67-4777-4541-A751-37FBC9F3B74F}" presName="parTrans" presStyleLbl="sibTrans2D1" presStyleIdx="4" presStyleCnt="5"/>
      <dgm:spPr/>
    </dgm:pt>
    <dgm:pt modelId="{5D1A5B39-220E-4E06-B7DC-DD24D19357D1}" type="pres">
      <dgm:prSet presAssocID="{C1CE1D67-4777-4541-A751-37FBC9F3B74F}" presName="connectorText" presStyleLbl="sibTrans2D1" presStyleIdx="4" presStyleCnt="5"/>
      <dgm:spPr/>
    </dgm:pt>
    <dgm:pt modelId="{5B31AD6C-F40B-4D95-91F9-D42525D99F25}" type="pres">
      <dgm:prSet presAssocID="{03E563C0-3E4B-4BEC-8EFF-FE5959AD1E27}" presName="node" presStyleLbl="node1" presStyleIdx="4" presStyleCnt="5">
        <dgm:presLayoutVars>
          <dgm:bulletEnabled val="1"/>
        </dgm:presLayoutVars>
      </dgm:prSet>
      <dgm:spPr/>
    </dgm:pt>
  </dgm:ptLst>
  <dgm:cxnLst>
    <dgm:cxn modelId="{82B3F105-36EB-4483-A79C-7019D6759F6F}" srcId="{C18E1871-731A-4373-974D-7FE86DC23429}" destId="{3EE38E4A-3359-4011-AC1F-24089F66BD64}" srcOrd="3" destOrd="0" parTransId="{05BDFFD4-FD68-493A-93A3-2503B19EF5B3}" sibTransId="{34DDBEB1-6936-4B6F-994E-7248A09D0DFD}"/>
    <dgm:cxn modelId="{57DDE90F-BA7C-4E7D-A0CC-6CE4ABDD2AC6}" type="presOf" srcId="{05BDFFD4-FD68-493A-93A3-2503B19EF5B3}" destId="{A1023073-F7C2-4A31-9DB7-D03F3C62C611}" srcOrd="0" destOrd="0" presId="urn:microsoft.com/office/officeart/2005/8/layout/radial5"/>
    <dgm:cxn modelId="{CA6A6713-24C6-4A1E-A8C5-2F9EFCA20F3C}" type="presOf" srcId="{91E061AF-0F29-43A2-9991-457DA5BF0207}" destId="{C41BA6BB-2EE9-499D-A30E-84AAC6606706}" srcOrd="0" destOrd="0" presId="urn:microsoft.com/office/officeart/2005/8/layout/radial5"/>
    <dgm:cxn modelId="{B9AEEE13-1461-4C1D-81A1-D167AD74DFB1}" type="presOf" srcId="{3B825F9E-4132-4A22-AACD-8CE0541B04BF}" destId="{B3FAB879-57DA-4BA4-BEA0-D0786FCA1E3D}" srcOrd="0" destOrd="0" presId="urn:microsoft.com/office/officeart/2005/8/layout/radial5"/>
    <dgm:cxn modelId="{A06A1815-BB61-4DCB-B282-2AC82D062ACE}" type="presOf" srcId="{C1CE1D67-4777-4541-A751-37FBC9F3B74F}" destId="{5D1A5B39-220E-4E06-B7DC-DD24D19357D1}" srcOrd="1" destOrd="0" presId="urn:microsoft.com/office/officeart/2005/8/layout/radial5"/>
    <dgm:cxn modelId="{215B9924-FC9F-46F0-B4DC-2A7105169E14}" type="presOf" srcId="{05BDFFD4-FD68-493A-93A3-2503B19EF5B3}" destId="{7352C233-B13B-4A81-90FC-9E690B070F18}" srcOrd="1" destOrd="0" presId="urn:microsoft.com/office/officeart/2005/8/layout/radial5"/>
    <dgm:cxn modelId="{6AF73B29-30F1-415A-A558-DFA93D9B5740}" type="presOf" srcId="{C1CE1D67-4777-4541-A751-37FBC9F3B74F}" destId="{C0493801-BDD1-48E4-A9FD-E42B0108CA48}" srcOrd="0" destOrd="0" presId="urn:microsoft.com/office/officeart/2005/8/layout/radial5"/>
    <dgm:cxn modelId="{FA9A5E2A-B82B-4BF1-BC3A-371ADE7349D4}" type="presOf" srcId="{4C506864-12BD-4F97-B2DB-C4936B109EA2}" destId="{278DF626-E8E2-4AE5-9046-D5C2C17D3A95}" srcOrd="0" destOrd="0" presId="urn:microsoft.com/office/officeart/2005/8/layout/radial5"/>
    <dgm:cxn modelId="{FF30CF31-1169-4C51-A9BE-56213FE6D4BA}" type="presOf" srcId="{03E563C0-3E4B-4BEC-8EFF-FE5959AD1E27}" destId="{5B31AD6C-F40B-4D95-91F9-D42525D99F25}" srcOrd="0" destOrd="0" presId="urn:microsoft.com/office/officeart/2005/8/layout/radial5"/>
    <dgm:cxn modelId="{A8C4D93E-F14A-413A-A63F-8B5FCEE3A2D3}" type="presOf" srcId="{92230F19-F5F9-4F63-877D-107018842BF3}" destId="{62A1BE41-5DA9-4342-950E-B2D6C559D06A}" srcOrd="0" destOrd="0" presId="urn:microsoft.com/office/officeart/2005/8/layout/radial5"/>
    <dgm:cxn modelId="{936A2C6C-3DEE-4ED3-860A-1AEBD759EAE4}" type="presOf" srcId="{B22440BA-1A1C-401B-96A0-74C846F88431}" destId="{93923BCA-1ABF-4144-9E6A-F1A774AA9A07}" srcOrd="0" destOrd="0" presId="urn:microsoft.com/office/officeart/2005/8/layout/radial5"/>
    <dgm:cxn modelId="{9954B04E-7AA4-4EC1-97C2-A4B4BD24DE7A}" srcId="{92230F19-F5F9-4F63-877D-107018842BF3}" destId="{C18E1871-731A-4373-974D-7FE86DC23429}" srcOrd="0" destOrd="0" parTransId="{A9CB49C6-A885-4974-9EE3-D63A142A68D4}" sibTransId="{9847400A-E7DB-4135-AA9A-4C9381AB822A}"/>
    <dgm:cxn modelId="{392AE485-4C16-481A-B02A-67428ADED477}" type="presOf" srcId="{4C506864-12BD-4F97-B2DB-C4936B109EA2}" destId="{9E236E61-F703-4285-A2A0-A7BCF2922EDF}" srcOrd="1" destOrd="0" presId="urn:microsoft.com/office/officeart/2005/8/layout/radial5"/>
    <dgm:cxn modelId="{9C79EC90-7AF8-410C-94B5-462A7F4B270F}" srcId="{C18E1871-731A-4373-974D-7FE86DC23429}" destId="{91E061AF-0F29-43A2-9991-457DA5BF0207}" srcOrd="0" destOrd="0" parTransId="{B0F24777-9425-4733-BDE0-D9DD1CB53867}" sibTransId="{0754E67C-7A82-4939-BF76-9A29574E7782}"/>
    <dgm:cxn modelId="{FB467DA6-77AA-4B8D-A727-56444C02943C}" type="presOf" srcId="{C18E1871-731A-4373-974D-7FE86DC23429}" destId="{324FBF47-C11D-447D-AB03-80F41AB49375}" srcOrd="0" destOrd="0" presId="urn:microsoft.com/office/officeart/2005/8/layout/radial5"/>
    <dgm:cxn modelId="{424D07B2-DD6D-437A-8317-88E109ECEAAB}" type="presOf" srcId="{A5818920-166F-4809-9834-4F5892037999}" destId="{CB787902-74A9-4D60-AEA3-52EA44F831B7}" srcOrd="0" destOrd="0" presId="urn:microsoft.com/office/officeart/2005/8/layout/radial5"/>
    <dgm:cxn modelId="{877E36C7-C2FB-4FD4-BBD9-BC12308A84D2}" type="presOf" srcId="{B0F24777-9425-4733-BDE0-D9DD1CB53867}" destId="{B462E4D0-6127-4FBB-A56B-88ED858885EC}" srcOrd="0" destOrd="0" presId="urn:microsoft.com/office/officeart/2005/8/layout/radial5"/>
    <dgm:cxn modelId="{7C65A5C7-A6A0-4CC5-B188-F5776382DB4A}" srcId="{C18E1871-731A-4373-974D-7FE86DC23429}" destId="{3B825F9E-4132-4A22-AACD-8CE0541B04BF}" srcOrd="2" destOrd="0" parTransId="{B22440BA-1A1C-401B-96A0-74C846F88431}" sibTransId="{2E145D73-1998-4958-B768-42F60F5A4C61}"/>
    <dgm:cxn modelId="{824BFFD1-C9CD-4ED4-906C-7ABCE77AD544}" srcId="{C18E1871-731A-4373-974D-7FE86DC23429}" destId="{A5818920-166F-4809-9834-4F5892037999}" srcOrd="1" destOrd="0" parTransId="{4C506864-12BD-4F97-B2DB-C4936B109EA2}" sibTransId="{415B97F9-593E-41DB-A84C-D728C51E5DC0}"/>
    <dgm:cxn modelId="{E2FCE1E2-6B42-4AC4-9497-2E1DE5E8A67E}" srcId="{C18E1871-731A-4373-974D-7FE86DC23429}" destId="{03E563C0-3E4B-4BEC-8EFF-FE5959AD1E27}" srcOrd="4" destOrd="0" parTransId="{C1CE1D67-4777-4541-A751-37FBC9F3B74F}" sibTransId="{13BDE316-759E-421F-A574-35E5CD18D176}"/>
    <dgm:cxn modelId="{1162C4E8-6DC5-4C8C-8467-5330290479EC}" type="presOf" srcId="{B0F24777-9425-4733-BDE0-D9DD1CB53867}" destId="{2641A79D-ADE7-4581-9D42-33B056C287E0}" srcOrd="1" destOrd="0" presId="urn:microsoft.com/office/officeart/2005/8/layout/radial5"/>
    <dgm:cxn modelId="{F2F015F3-2A89-46E2-99AB-D3DC6E8A0612}" type="presOf" srcId="{B22440BA-1A1C-401B-96A0-74C846F88431}" destId="{F840892C-BF1F-45CA-A05B-CCE27E98F099}" srcOrd="1" destOrd="0" presId="urn:microsoft.com/office/officeart/2005/8/layout/radial5"/>
    <dgm:cxn modelId="{37E3EAF5-D46F-4951-AFEE-0DAEB337A15F}" type="presOf" srcId="{3EE38E4A-3359-4011-AC1F-24089F66BD64}" destId="{8172DF84-BCCD-4979-B428-5489CCD5483C}" srcOrd="0" destOrd="0" presId="urn:microsoft.com/office/officeart/2005/8/layout/radial5"/>
    <dgm:cxn modelId="{721A0ED5-70B9-48A4-87C6-E73BD9B905F5}" type="presParOf" srcId="{62A1BE41-5DA9-4342-950E-B2D6C559D06A}" destId="{324FBF47-C11D-447D-AB03-80F41AB49375}" srcOrd="0" destOrd="0" presId="urn:microsoft.com/office/officeart/2005/8/layout/radial5"/>
    <dgm:cxn modelId="{3AFB82A3-7D88-48C5-B97E-F89155A705FF}" type="presParOf" srcId="{62A1BE41-5DA9-4342-950E-B2D6C559D06A}" destId="{B462E4D0-6127-4FBB-A56B-88ED858885EC}" srcOrd="1" destOrd="0" presId="urn:microsoft.com/office/officeart/2005/8/layout/radial5"/>
    <dgm:cxn modelId="{603D155A-FFDC-4EA9-9AB5-4C4AD607AFB4}" type="presParOf" srcId="{B462E4D0-6127-4FBB-A56B-88ED858885EC}" destId="{2641A79D-ADE7-4581-9D42-33B056C287E0}" srcOrd="0" destOrd="0" presId="urn:microsoft.com/office/officeart/2005/8/layout/radial5"/>
    <dgm:cxn modelId="{7B80362D-7908-47F9-9CA1-AE29C62C4C8E}" type="presParOf" srcId="{62A1BE41-5DA9-4342-950E-B2D6C559D06A}" destId="{C41BA6BB-2EE9-499D-A30E-84AAC6606706}" srcOrd="2" destOrd="0" presId="urn:microsoft.com/office/officeart/2005/8/layout/radial5"/>
    <dgm:cxn modelId="{AF9D0329-4B9F-4F41-8C51-4DA02E55CA42}" type="presParOf" srcId="{62A1BE41-5DA9-4342-950E-B2D6C559D06A}" destId="{278DF626-E8E2-4AE5-9046-D5C2C17D3A95}" srcOrd="3" destOrd="0" presId="urn:microsoft.com/office/officeart/2005/8/layout/radial5"/>
    <dgm:cxn modelId="{67D6AFDF-BEB1-46A1-9B50-0386A34EB441}" type="presParOf" srcId="{278DF626-E8E2-4AE5-9046-D5C2C17D3A95}" destId="{9E236E61-F703-4285-A2A0-A7BCF2922EDF}" srcOrd="0" destOrd="0" presId="urn:microsoft.com/office/officeart/2005/8/layout/radial5"/>
    <dgm:cxn modelId="{F47A3338-CE27-45B1-A46E-9C0AE1356D2F}" type="presParOf" srcId="{62A1BE41-5DA9-4342-950E-B2D6C559D06A}" destId="{CB787902-74A9-4D60-AEA3-52EA44F831B7}" srcOrd="4" destOrd="0" presId="urn:microsoft.com/office/officeart/2005/8/layout/radial5"/>
    <dgm:cxn modelId="{DB46BA41-2A5A-4C4F-8C09-35497419AD7A}" type="presParOf" srcId="{62A1BE41-5DA9-4342-950E-B2D6C559D06A}" destId="{93923BCA-1ABF-4144-9E6A-F1A774AA9A07}" srcOrd="5" destOrd="0" presId="urn:microsoft.com/office/officeart/2005/8/layout/radial5"/>
    <dgm:cxn modelId="{F79B9DFA-46D6-4D1C-98C1-2046E87303BE}" type="presParOf" srcId="{93923BCA-1ABF-4144-9E6A-F1A774AA9A07}" destId="{F840892C-BF1F-45CA-A05B-CCE27E98F099}" srcOrd="0" destOrd="0" presId="urn:microsoft.com/office/officeart/2005/8/layout/radial5"/>
    <dgm:cxn modelId="{0BC3345D-AEF4-4BAB-B0A1-E7028543110C}" type="presParOf" srcId="{62A1BE41-5DA9-4342-950E-B2D6C559D06A}" destId="{B3FAB879-57DA-4BA4-BEA0-D0786FCA1E3D}" srcOrd="6" destOrd="0" presId="urn:microsoft.com/office/officeart/2005/8/layout/radial5"/>
    <dgm:cxn modelId="{B1E6BEFC-5876-4381-A236-63CDCE6EBAE8}" type="presParOf" srcId="{62A1BE41-5DA9-4342-950E-B2D6C559D06A}" destId="{A1023073-F7C2-4A31-9DB7-D03F3C62C611}" srcOrd="7" destOrd="0" presId="urn:microsoft.com/office/officeart/2005/8/layout/radial5"/>
    <dgm:cxn modelId="{5D1AC9CD-908D-432D-9A42-C2377B5ED94C}" type="presParOf" srcId="{A1023073-F7C2-4A31-9DB7-D03F3C62C611}" destId="{7352C233-B13B-4A81-90FC-9E690B070F18}" srcOrd="0" destOrd="0" presId="urn:microsoft.com/office/officeart/2005/8/layout/radial5"/>
    <dgm:cxn modelId="{45B6AB14-1564-482D-A7DD-9FF2AC1C6040}" type="presParOf" srcId="{62A1BE41-5DA9-4342-950E-B2D6C559D06A}" destId="{8172DF84-BCCD-4979-B428-5489CCD5483C}" srcOrd="8" destOrd="0" presId="urn:microsoft.com/office/officeart/2005/8/layout/radial5"/>
    <dgm:cxn modelId="{76BAB944-D13E-49E4-8668-94F81CE9AA34}" type="presParOf" srcId="{62A1BE41-5DA9-4342-950E-B2D6C559D06A}" destId="{C0493801-BDD1-48E4-A9FD-E42B0108CA48}" srcOrd="9" destOrd="0" presId="urn:microsoft.com/office/officeart/2005/8/layout/radial5"/>
    <dgm:cxn modelId="{E64654D0-7FB5-42DB-92C3-95FE517AFF6E}" type="presParOf" srcId="{C0493801-BDD1-48E4-A9FD-E42B0108CA48}" destId="{5D1A5B39-220E-4E06-B7DC-DD24D19357D1}" srcOrd="0" destOrd="0" presId="urn:microsoft.com/office/officeart/2005/8/layout/radial5"/>
    <dgm:cxn modelId="{173ECEE0-B571-4156-9670-81A8CDA3947D}" type="presParOf" srcId="{62A1BE41-5DA9-4342-950E-B2D6C559D06A}" destId="{5B31AD6C-F40B-4D95-91F9-D42525D99F25}" srcOrd="10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92230F19-F5F9-4F63-877D-107018842BF3}" type="doc">
      <dgm:prSet loTypeId="urn:microsoft.com/office/officeart/2005/8/layout/radial5" loCatId="cycle" qsTypeId="urn:microsoft.com/office/officeart/2005/8/quickstyle/simple5" qsCatId="simple" csTypeId="urn:microsoft.com/office/officeart/2005/8/colors/accent2_2" csCatId="accent2" phldr="1"/>
      <dgm:spPr/>
      <dgm:t>
        <a:bodyPr/>
        <a:lstStyle/>
        <a:p>
          <a:endParaRPr lang="ru-RU"/>
        </a:p>
      </dgm:t>
    </dgm:pt>
    <dgm:pt modelId="{91E061AF-0F29-43A2-9991-457DA5BF0207}">
      <dgm:prSet phldrT="[Текст]" custT="1"/>
      <dgm:spPr/>
      <dgm:t>
        <a:bodyPr/>
        <a:lstStyle/>
        <a:p>
          <a:r>
            <a:rPr lang="ru-RU" sz="1600" b="1" dirty="0"/>
            <a:t>ЛАПНУ</a:t>
          </a:r>
        </a:p>
      </dgm:t>
    </dgm:pt>
    <dgm:pt modelId="{0754E67C-7A82-4939-BF76-9A29574E7782}" type="sibTrans" cxnId="{9C79EC90-7AF8-410C-94B5-462A7F4B270F}">
      <dgm:prSet/>
      <dgm:spPr/>
      <dgm:t>
        <a:bodyPr/>
        <a:lstStyle/>
        <a:p>
          <a:endParaRPr lang="ru-RU"/>
        </a:p>
      </dgm:t>
    </dgm:pt>
    <dgm:pt modelId="{B0F24777-9425-4733-BDE0-D9DD1CB53867}" type="parTrans" cxnId="{9C79EC90-7AF8-410C-94B5-462A7F4B270F}">
      <dgm:prSet/>
      <dgm:spPr/>
      <dgm:t>
        <a:bodyPr/>
        <a:lstStyle/>
        <a:p>
          <a:endParaRPr lang="ru-RU"/>
        </a:p>
      </dgm:t>
    </dgm:pt>
    <dgm:pt modelId="{C18E1871-731A-4373-974D-7FE86DC23429}">
      <dgm:prSet phldrT="[Текст]" custT="1"/>
      <dgm:spPr>
        <a:solidFill>
          <a:srgbClr val="3399FF"/>
        </a:solidFill>
      </dgm:spPr>
      <dgm:t>
        <a:bodyPr/>
        <a:lstStyle/>
        <a:p>
          <a:r>
            <a:rPr lang="ru-RU" sz="1050" b="1" dirty="0">
              <a:solidFill>
                <a:schemeClr val="tx1"/>
              </a:solidFill>
            </a:rPr>
            <a:t>Конвертор</a:t>
          </a:r>
        </a:p>
      </dgm:t>
    </dgm:pt>
    <dgm:pt modelId="{9847400A-E7DB-4135-AA9A-4C9381AB822A}" type="sibTrans" cxnId="{9954B04E-7AA4-4EC1-97C2-A4B4BD24DE7A}">
      <dgm:prSet/>
      <dgm:spPr/>
      <dgm:t>
        <a:bodyPr/>
        <a:lstStyle/>
        <a:p>
          <a:endParaRPr lang="ru-RU"/>
        </a:p>
      </dgm:t>
    </dgm:pt>
    <dgm:pt modelId="{A9CB49C6-A885-4974-9EE3-D63A142A68D4}" type="parTrans" cxnId="{9954B04E-7AA4-4EC1-97C2-A4B4BD24DE7A}">
      <dgm:prSet/>
      <dgm:spPr/>
      <dgm:t>
        <a:bodyPr/>
        <a:lstStyle/>
        <a:p>
          <a:endParaRPr lang="ru-RU"/>
        </a:p>
      </dgm:t>
    </dgm:pt>
    <dgm:pt modelId="{62A1BE41-5DA9-4342-950E-B2D6C559D06A}" type="pres">
      <dgm:prSet presAssocID="{92230F19-F5F9-4F63-877D-107018842BF3}" presName="Name0" presStyleCnt="0">
        <dgm:presLayoutVars>
          <dgm:chMax val="1"/>
          <dgm:dir/>
          <dgm:animLvl val="ctr"/>
          <dgm:resizeHandles val="exact"/>
        </dgm:presLayoutVars>
      </dgm:prSet>
      <dgm:spPr/>
    </dgm:pt>
    <dgm:pt modelId="{324FBF47-C11D-447D-AB03-80F41AB49375}" type="pres">
      <dgm:prSet presAssocID="{C18E1871-731A-4373-974D-7FE86DC23429}" presName="centerShape" presStyleLbl="node0" presStyleIdx="0" presStyleCnt="1" custLinFactNeighborY="46492"/>
      <dgm:spPr/>
    </dgm:pt>
    <dgm:pt modelId="{B462E4D0-6127-4FBB-A56B-88ED858885EC}" type="pres">
      <dgm:prSet presAssocID="{B0F24777-9425-4733-BDE0-D9DD1CB53867}" presName="parTrans" presStyleLbl="sibTrans2D1" presStyleIdx="0" presStyleCnt="1" custAng="5400000"/>
      <dgm:spPr>
        <a:prstGeom prst="upDownArrow">
          <a:avLst/>
        </a:prstGeom>
      </dgm:spPr>
    </dgm:pt>
    <dgm:pt modelId="{2641A79D-ADE7-4581-9D42-33B056C287E0}" type="pres">
      <dgm:prSet presAssocID="{B0F24777-9425-4733-BDE0-D9DD1CB53867}" presName="connectorText" presStyleLbl="sibTrans2D1" presStyleIdx="0" presStyleCnt="1"/>
      <dgm:spPr/>
    </dgm:pt>
    <dgm:pt modelId="{C41BA6BB-2EE9-499D-A30E-84AAC6606706}" type="pres">
      <dgm:prSet presAssocID="{91E061AF-0F29-43A2-9991-457DA5BF0207}" presName="node" presStyleLbl="node1" presStyleIdx="0" presStyleCnt="1">
        <dgm:presLayoutVars>
          <dgm:bulletEnabled val="1"/>
        </dgm:presLayoutVars>
      </dgm:prSet>
      <dgm:spPr/>
    </dgm:pt>
  </dgm:ptLst>
  <dgm:cxnLst>
    <dgm:cxn modelId="{CA6A6713-24C6-4A1E-A8C5-2F9EFCA20F3C}" type="presOf" srcId="{91E061AF-0F29-43A2-9991-457DA5BF0207}" destId="{C41BA6BB-2EE9-499D-A30E-84AAC6606706}" srcOrd="0" destOrd="0" presId="urn:microsoft.com/office/officeart/2005/8/layout/radial5"/>
    <dgm:cxn modelId="{A8C4D93E-F14A-413A-A63F-8B5FCEE3A2D3}" type="presOf" srcId="{92230F19-F5F9-4F63-877D-107018842BF3}" destId="{62A1BE41-5DA9-4342-950E-B2D6C559D06A}" srcOrd="0" destOrd="0" presId="urn:microsoft.com/office/officeart/2005/8/layout/radial5"/>
    <dgm:cxn modelId="{9954B04E-7AA4-4EC1-97C2-A4B4BD24DE7A}" srcId="{92230F19-F5F9-4F63-877D-107018842BF3}" destId="{C18E1871-731A-4373-974D-7FE86DC23429}" srcOrd="0" destOrd="0" parTransId="{A9CB49C6-A885-4974-9EE3-D63A142A68D4}" sibTransId="{9847400A-E7DB-4135-AA9A-4C9381AB822A}"/>
    <dgm:cxn modelId="{9C79EC90-7AF8-410C-94B5-462A7F4B270F}" srcId="{C18E1871-731A-4373-974D-7FE86DC23429}" destId="{91E061AF-0F29-43A2-9991-457DA5BF0207}" srcOrd="0" destOrd="0" parTransId="{B0F24777-9425-4733-BDE0-D9DD1CB53867}" sibTransId="{0754E67C-7A82-4939-BF76-9A29574E7782}"/>
    <dgm:cxn modelId="{FB467DA6-77AA-4B8D-A727-56444C02943C}" type="presOf" srcId="{C18E1871-731A-4373-974D-7FE86DC23429}" destId="{324FBF47-C11D-447D-AB03-80F41AB49375}" srcOrd="0" destOrd="0" presId="urn:microsoft.com/office/officeart/2005/8/layout/radial5"/>
    <dgm:cxn modelId="{877E36C7-C2FB-4FD4-BBD9-BC12308A84D2}" type="presOf" srcId="{B0F24777-9425-4733-BDE0-D9DD1CB53867}" destId="{B462E4D0-6127-4FBB-A56B-88ED858885EC}" srcOrd="0" destOrd="0" presId="urn:microsoft.com/office/officeart/2005/8/layout/radial5"/>
    <dgm:cxn modelId="{1162C4E8-6DC5-4C8C-8467-5330290479EC}" type="presOf" srcId="{B0F24777-9425-4733-BDE0-D9DD1CB53867}" destId="{2641A79D-ADE7-4581-9D42-33B056C287E0}" srcOrd="1" destOrd="0" presId="urn:microsoft.com/office/officeart/2005/8/layout/radial5"/>
    <dgm:cxn modelId="{721A0ED5-70B9-48A4-87C6-E73BD9B905F5}" type="presParOf" srcId="{62A1BE41-5DA9-4342-950E-B2D6C559D06A}" destId="{324FBF47-C11D-447D-AB03-80F41AB49375}" srcOrd="0" destOrd="0" presId="urn:microsoft.com/office/officeart/2005/8/layout/radial5"/>
    <dgm:cxn modelId="{3AFB82A3-7D88-48C5-B97E-F89155A705FF}" type="presParOf" srcId="{62A1BE41-5DA9-4342-950E-B2D6C559D06A}" destId="{B462E4D0-6127-4FBB-A56B-88ED858885EC}" srcOrd="1" destOrd="0" presId="urn:microsoft.com/office/officeart/2005/8/layout/radial5"/>
    <dgm:cxn modelId="{603D155A-FFDC-4EA9-9AB5-4C4AD607AFB4}" type="presParOf" srcId="{B462E4D0-6127-4FBB-A56B-88ED858885EC}" destId="{2641A79D-ADE7-4581-9D42-33B056C287E0}" srcOrd="0" destOrd="0" presId="urn:microsoft.com/office/officeart/2005/8/layout/radial5"/>
    <dgm:cxn modelId="{7B80362D-7908-47F9-9CA1-AE29C62C4C8E}" type="presParOf" srcId="{62A1BE41-5DA9-4342-950E-B2D6C559D06A}" destId="{C41BA6BB-2EE9-499D-A30E-84AAC6606706}" srcOrd="2" destOrd="0" presId="urn:microsoft.com/office/officeart/2005/8/layout/radial5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24FBF47-C11D-447D-AB03-80F41AB49375}">
      <dsp:nvSpPr>
        <dsp:cNvPr id="0" name=""/>
        <dsp:cNvSpPr/>
      </dsp:nvSpPr>
      <dsp:spPr>
        <a:xfrm>
          <a:off x="3050389" y="1882525"/>
          <a:ext cx="1343007" cy="1343007"/>
        </a:xfrm>
        <a:prstGeom prst="ellipse">
          <a:avLst/>
        </a:prstGeom>
        <a:solidFill>
          <a:srgbClr val="3399FF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31750" tIns="31750" rIns="31750" bIns="31750" numCol="1" spcCol="1270" anchor="ctr" anchorCtr="0">
          <a:noAutofit/>
        </a:bodyPr>
        <a:lstStyle/>
        <a:p>
          <a:pPr marL="0" lvl="0" indent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2500" b="1" kern="1200" dirty="0">
              <a:solidFill>
                <a:schemeClr val="tx1"/>
              </a:solidFill>
            </a:rPr>
            <a:t>ЕЦБУ</a:t>
          </a:r>
        </a:p>
      </dsp:txBody>
      <dsp:txXfrm>
        <a:off x="3247068" y="2079204"/>
        <a:ext cx="949649" cy="949649"/>
      </dsp:txXfrm>
    </dsp:sp>
    <dsp:sp modelId="{B462E4D0-6127-4FBB-A56B-88ED858885EC}">
      <dsp:nvSpPr>
        <dsp:cNvPr id="0" name=""/>
        <dsp:cNvSpPr/>
      </dsp:nvSpPr>
      <dsp:spPr>
        <a:xfrm rot="16200000">
          <a:off x="3579792" y="1394143"/>
          <a:ext cx="284201" cy="456622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2000" kern="1200"/>
        </a:p>
      </dsp:txBody>
      <dsp:txXfrm>
        <a:off x="3622422" y="1528097"/>
        <a:ext cx="198941" cy="273974"/>
      </dsp:txXfrm>
    </dsp:sp>
    <dsp:sp modelId="{C41BA6BB-2EE9-499D-A30E-84AAC6606706}">
      <dsp:nvSpPr>
        <dsp:cNvPr id="0" name=""/>
        <dsp:cNvSpPr/>
      </dsp:nvSpPr>
      <dsp:spPr>
        <a:xfrm>
          <a:off x="3050389" y="3288"/>
          <a:ext cx="1343007" cy="1343007"/>
        </a:xfrm>
        <a:prstGeom prst="ellips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2200" kern="1200" dirty="0"/>
            <a:t>АПУР</a:t>
          </a:r>
        </a:p>
      </dsp:txBody>
      <dsp:txXfrm>
        <a:off x="3247068" y="199967"/>
        <a:ext cx="949649" cy="949649"/>
      </dsp:txXfrm>
    </dsp:sp>
    <dsp:sp modelId="{278DF626-E8E2-4AE5-9046-D5C2C17D3A95}">
      <dsp:nvSpPr>
        <dsp:cNvPr id="0" name=""/>
        <dsp:cNvSpPr/>
      </dsp:nvSpPr>
      <dsp:spPr>
        <a:xfrm rot="20520000">
          <a:off x="4465773" y="2037845"/>
          <a:ext cx="284201" cy="456622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2000" kern="1200"/>
        </a:p>
      </dsp:txBody>
      <dsp:txXfrm>
        <a:off x="4467859" y="2142342"/>
        <a:ext cx="198941" cy="273974"/>
      </dsp:txXfrm>
    </dsp:sp>
    <dsp:sp modelId="{CB787902-74A9-4D60-AEA3-52EA44F831B7}">
      <dsp:nvSpPr>
        <dsp:cNvPr id="0" name=""/>
        <dsp:cNvSpPr/>
      </dsp:nvSpPr>
      <dsp:spPr>
        <a:xfrm>
          <a:off x="4837650" y="1301809"/>
          <a:ext cx="1343007" cy="1343007"/>
        </a:xfrm>
        <a:prstGeom prst="ellips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2200" kern="1200" dirty="0"/>
            <a:t>СМЗУ</a:t>
          </a:r>
        </a:p>
      </dsp:txBody>
      <dsp:txXfrm>
        <a:off x="5034329" y="1498488"/>
        <a:ext cx="949649" cy="949649"/>
      </dsp:txXfrm>
    </dsp:sp>
    <dsp:sp modelId="{93923BCA-1ABF-4144-9E6A-F1A774AA9A07}">
      <dsp:nvSpPr>
        <dsp:cNvPr id="0" name=""/>
        <dsp:cNvSpPr/>
      </dsp:nvSpPr>
      <dsp:spPr>
        <a:xfrm rot="3240000">
          <a:off x="4127358" y="3079378"/>
          <a:ext cx="284201" cy="456622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2000" kern="1200"/>
        </a:p>
      </dsp:txBody>
      <dsp:txXfrm>
        <a:off x="4144931" y="3136214"/>
        <a:ext cx="198941" cy="273974"/>
      </dsp:txXfrm>
    </dsp:sp>
    <dsp:sp modelId="{B3FAB879-57DA-4BA4-BEA0-D0786FCA1E3D}">
      <dsp:nvSpPr>
        <dsp:cNvPr id="0" name=""/>
        <dsp:cNvSpPr/>
      </dsp:nvSpPr>
      <dsp:spPr>
        <a:xfrm>
          <a:off x="4154977" y="3402860"/>
          <a:ext cx="1343007" cy="1343007"/>
        </a:xfrm>
        <a:prstGeom prst="ellips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2200" kern="1200" dirty="0" err="1"/>
            <a:t>Конст-руктор</a:t>
          </a:r>
          <a:endParaRPr lang="ru-RU" sz="2200" kern="1200" dirty="0"/>
        </a:p>
      </dsp:txBody>
      <dsp:txXfrm>
        <a:off x="4351656" y="3599539"/>
        <a:ext cx="949649" cy="949649"/>
      </dsp:txXfrm>
    </dsp:sp>
    <dsp:sp modelId="{A1023073-F7C2-4A31-9DB7-D03F3C62C611}">
      <dsp:nvSpPr>
        <dsp:cNvPr id="0" name=""/>
        <dsp:cNvSpPr/>
      </dsp:nvSpPr>
      <dsp:spPr>
        <a:xfrm rot="7560000">
          <a:off x="3032226" y="3079378"/>
          <a:ext cx="284201" cy="456622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2000" kern="1200"/>
        </a:p>
      </dsp:txBody>
      <dsp:txXfrm rot="10800000">
        <a:off x="3099913" y="3136214"/>
        <a:ext cx="198941" cy="273974"/>
      </dsp:txXfrm>
    </dsp:sp>
    <dsp:sp modelId="{8172DF84-BCCD-4979-B428-5489CCD5483C}">
      <dsp:nvSpPr>
        <dsp:cNvPr id="0" name=""/>
        <dsp:cNvSpPr/>
      </dsp:nvSpPr>
      <dsp:spPr>
        <a:xfrm>
          <a:off x="1945801" y="3402860"/>
          <a:ext cx="1343007" cy="1343007"/>
        </a:xfrm>
        <a:prstGeom prst="ellips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en-US" sz="2200" kern="1200" dirty="0" err="1"/>
            <a:t>Rastr</a:t>
          </a:r>
          <a:endParaRPr lang="ru-RU" sz="2200" kern="1200" dirty="0"/>
        </a:p>
      </dsp:txBody>
      <dsp:txXfrm>
        <a:off x="2142480" y="3599539"/>
        <a:ext cx="949649" cy="949649"/>
      </dsp:txXfrm>
    </dsp:sp>
    <dsp:sp modelId="{C0493801-BDD1-48E4-A9FD-E42B0108CA48}">
      <dsp:nvSpPr>
        <dsp:cNvPr id="0" name=""/>
        <dsp:cNvSpPr/>
      </dsp:nvSpPr>
      <dsp:spPr>
        <a:xfrm rot="11880000">
          <a:off x="2693811" y="2037845"/>
          <a:ext cx="284201" cy="456622"/>
        </a:xfrm>
        <a:prstGeom prst="rightArrow">
          <a:avLst>
            <a:gd name="adj1" fmla="val 60000"/>
            <a:gd name="adj2" fmla="val 50000"/>
          </a:avLst>
        </a:prstGeom>
        <a:gradFill rotWithShape="0">
          <a:gsLst>
            <a:gs pos="0">
              <a:schemeClr val="accent2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2000" kern="1200"/>
        </a:p>
      </dsp:txBody>
      <dsp:txXfrm rot="10800000">
        <a:off x="2776985" y="2142342"/>
        <a:ext cx="198941" cy="273974"/>
      </dsp:txXfrm>
    </dsp:sp>
    <dsp:sp modelId="{5B31AD6C-F40B-4D95-91F9-D42525D99F25}">
      <dsp:nvSpPr>
        <dsp:cNvPr id="0" name=""/>
        <dsp:cNvSpPr/>
      </dsp:nvSpPr>
      <dsp:spPr>
        <a:xfrm>
          <a:off x="1263128" y="1301809"/>
          <a:ext cx="1343007" cy="1343007"/>
        </a:xfrm>
        <a:prstGeom prst="ellips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7940" tIns="27940" rIns="27940" bIns="27940" numCol="1" spcCol="1270" anchor="ctr" anchorCtr="0">
          <a:noAutofit/>
        </a:bodyPr>
        <a:lstStyle/>
        <a:p>
          <a:pPr marL="0" lvl="0" indent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2200" kern="1200" dirty="0"/>
            <a:t>ЦСПА</a:t>
          </a:r>
        </a:p>
      </dsp:txBody>
      <dsp:txXfrm>
        <a:off x="1459807" y="1498488"/>
        <a:ext cx="949649" cy="949649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24FBF47-C11D-447D-AB03-80F41AB49375}">
      <dsp:nvSpPr>
        <dsp:cNvPr id="0" name=""/>
        <dsp:cNvSpPr/>
      </dsp:nvSpPr>
      <dsp:spPr>
        <a:xfrm>
          <a:off x="1470240" y="1523042"/>
          <a:ext cx="1084989" cy="1084989"/>
        </a:xfrm>
        <a:prstGeom prst="ellipse">
          <a:avLst/>
        </a:prstGeom>
        <a:solidFill>
          <a:srgbClr val="3399FF"/>
        </a:soli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3970" tIns="13970" rIns="13970" bIns="13970" numCol="1" spcCol="1270" anchor="ctr" anchorCtr="0">
          <a:noAutofit/>
        </a:bodyPr>
        <a:lstStyle/>
        <a:p>
          <a:pPr marL="0" lvl="0" indent="0" algn="ctr" defTabSz="466725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050" b="1" kern="1200" dirty="0">
              <a:solidFill>
                <a:schemeClr val="tx1"/>
              </a:solidFill>
            </a:rPr>
            <a:t>Конвертор</a:t>
          </a:r>
        </a:p>
      </dsp:txBody>
      <dsp:txXfrm>
        <a:off x="1629133" y="1681935"/>
        <a:ext cx="767203" cy="767203"/>
      </dsp:txXfrm>
    </dsp:sp>
    <dsp:sp modelId="{B462E4D0-6127-4FBB-A56B-88ED858885EC}">
      <dsp:nvSpPr>
        <dsp:cNvPr id="0" name=""/>
        <dsp:cNvSpPr/>
      </dsp:nvSpPr>
      <dsp:spPr>
        <a:xfrm>
          <a:off x="1896912" y="1126617"/>
          <a:ext cx="231644" cy="368896"/>
        </a:xfrm>
        <a:prstGeom prst="upDownArrow">
          <a:avLst/>
        </a:prstGeom>
        <a:gradFill rotWithShape="0">
          <a:gsLst>
            <a:gs pos="0">
              <a:schemeClr val="accent2">
                <a:tint val="60000"/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tint val="60000"/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tint val="60000"/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ru-RU" sz="1600" kern="1200"/>
        </a:p>
      </dsp:txBody>
      <dsp:txXfrm>
        <a:off x="1896912" y="1200396"/>
        <a:ext cx="162151" cy="221338"/>
      </dsp:txXfrm>
    </dsp:sp>
    <dsp:sp modelId="{C41BA6BB-2EE9-499D-A30E-84AAC6606706}">
      <dsp:nvSpPr>
        <dsp:cNvPr id="0" name=""/>
        <dsp:cNvSpPr/>
      </dsp:nvSpPr>
      <dsp:spPr>
        <a:xfrm>
          <a:off x="1470240" y="986"/>
          <a:ext cx="1084989" cy="1084989"/>
        </a:xfrm>
        <a:prstGeom prst="ellipse">
          <a:avLst/>
        </a:prstGeom>
        <a:gradFill rotWithShape="0">
          <a:gsLst>
            <a:gs pos="0">
              <a:schemeClr val="accent2">
                <a:hueOff val="0"/>
                <a:satOff val="0"/>
                <a:lumOff val="0"/>
                <a:alphaOff val="0"/>
                <a:shade val="51000"/>
                <a:satMod val="130000"/>
              </a:schemeClr>
            </a:gs>
            <a:gs pos="80000">
              <a:schemeClr val="accent2">
                <a:hueOff val="0"/>
                <a:satOff val="0"/>
                <a:lumOff val="0"/>
                <a:alphaOff val="0"/>
                <a:shade val="93000"/>
                <a:satMod val="130000"/>
              </a:schemeClr>
            </a:gs>
            <a:gs pos="100000">
              <a:schemeClr val="accent2">
                <a:hueOff val="0"/>
                <a:satOff val="0"/>
                <a:lumOff val="0"/>
                <a:alphaOff val="0"/>
                <a:shade val="94000"/>
                <a:satMod val="135000"/>
              </a:schemeClr>
            </a:gs>
          </a:gsLst>
          <a:lin ang="16200000" scaled="0"/>
        </a:gradFill>
        <a:ln>
          <a:noFill/>
        </a:ln>
        <a:effectLst>
          <a:outerShdw blurRad="40000" dist="23000" dir="5400000" rotWithShape="0">
            <a:srgbClr val="000000">
              <a:alpha val="35000"/>
            </a:srgbClr>
          </a:outerShdw>
        </a:effectLst>
        <a:scene3d>
          <a:camera prst="orthographicFront">
            <a:rot lat="0" lon="0" rev="0"/>
          </a:camera>
          <a:lightRig rig="threePt" dir="t">
            <a:rot lat="0" lon="0" rev="1200000"/>
          </a:lightRig>
        </a:scene3d>
        <a:sp3d>
          <a:bevelT w="63500" h="25400"/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20320" tIns="20320" rIns="20320" bIns="20320" numCol="1" spcCol="1270" anchor="ctr" anchorCtr="0">
          <a:noAutofit/>
        </a:bodyPr>
        <a:lstStyle/>
        <a:p>
          <a:pPr marL="0" lvl="0" indent="0" algn="ctr" defTabSz="711200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r>
            <a:rPr lang="ru-RU" sz="1600" b="1" kern="1200" dirty="0"/>
            <a:t>ЛАПНУ</a:t>
          </a:r>
        </a:p>
      </dsp:txBody>
      <dsp:txXfrm>
        <a:off x="1629133" y="159879"/>
        <a:ext cx="767203" cy="767203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radial5">
  <dgm:title val=""/>
  <dgm:desc val=""/>
  <dgm:catLst>
    <dgm:cat type="relationship" pri="23000"/>
    <dgm:cat type="cycle" pri="11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13">
          <dgm:prSet phldr="1"/>
        </dgm:pt>
        <dgm:pt modelId="14">
          <dgm:prSet phldr="1"/>
        </dgm:pt>
      </dgm:ptLst>
      <dgm:cxnLst>
        <dgm:cxn modelId="2" srcId="0" destId="1" srcOrd="0" destOrd="0"/>
        <dgm:cxn modelId="3" srcId="1" destId="11" srcOrd="0" destOrd="0"/>
        <dgm:cxn modelId="4" srcId="1" destId="12" srcOrd="1" destOrd="0"/>
        <dgm:cxn modelId="5" srcId="1" destId="13" srcOrd="2" destOrd="0"/>
        <dgm:cxn modelId="6" srcId="1" destId="14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13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12"/>
        <dgm:pt modelId="13"/>
        <dgm:pt modelId="14"/>
        <dgm:pt modelId="15"/>
        <dgm:pt modelId="16"/>
      </dgm:ptLst>
      <dgm:cxnLst>
        <dgm:cxn modelId="2" srcId="0" destId="1" srcOrd="0" destOrd="0"/>
        <dgm:cxn modelId="16" srcId="1" destId="11" srcOrd="0" destOrd="0"/>
        <dgm:cxn modelId="17" srcId="1" destId="12" srcOrd="1" destOrd="0"/>
        <dgm:cxn modelId="18" srcId="1" destId="13" srcOrd="2" destOrd="0"/>
        <dgm:cxn modelId="19" srcId="1" destId="14" srcOrd="3" destOrd="0"/>
        <dgm:cxn modelId="20" srcId="1" destId="15" srcOrd="4" destOrd="0"/>
        <dgm:cxn modelId="21" srcId="1" destId="16" srcOrd="5" destOrd="0"/>
      </dgm:cxnLst>
      <dgm:bg/>
      <dgm:whole/>
    </dgm:dataModel>
  </dgm:clrData>
  <dgm:layoutNode name="Name0">
    <dgm:varLst>
      <dgm:chMax val="1"/>
      <dgm:dir/>
      <dgm:animLvl val="ctr"/>
      <dgm:resizeHandles val="exact"/>
    </dgm:varLst>
    <dgm:choose name="Name1">
      <dgm:if name="Name2" func="var" arg="dir" op="equ" val="norm">
        <dgm:alg type="cycle">
          <dgm:param type="stAng" val="0"/>
          <dgm:param type="spanAng" val="360"/>
          <dgm:param type="ctrShpMap" val="fNode"/>
        </dgm:alg>
      </dgm:if>
      <dgm:else name="Name3">
        <dgm:alg type="cycle">
          <dgm:param type="stAng" val="0"/>
          <dgm:param type="spanAng" val="-360"/>
          <dgm:param type="ctrShpMap" val="fNode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centerShape" refType="w"/>
      <dgm:constr type="w" for="ch" forName="parTrans" refType="w" refFor="ch" refForName="centerShape" fact="0.4"/>
      <dgm:constr type="w" for="ch" forName="node" refType="w" refFor="ch" refForName="centerShape" op="equ" fact="1.25"/>
      <dgm:constr type="sp" refType="w" refFor="ch" refForName="centerShape" op="equ" fact="0.4"/>
      <dgm:constr type="sibSp" refType="w" refFor="ch" refForName="node" fact="0.3"/>
      <dgm:constr type="primFontSz" for="ch" forName="centerShape" val="65"/>
      <dgm:constr type="primFontSz" for="des" forName="node" op="equ" val="65"/>
      <dgm:constr type="primFontSz" for="des" forName="node" refType="primFontSz" refFor="ch" refForName="centerShape" op="lte"/>
      <dgm:constr type="primFontSz" for="des" forName="connectorText" op="equ" val="55"/>
      <dgm:constr type="primFontSz" for="des" forName="connectorText" refType="primFontSz" refFor="ch" refForName="centerShape" op="lte" fact="0.8"/>
      <dgm:constr type="primFontSz" for="des" forName="connectorText" refType="primFontSz" refFor="des" refForName="node" op="lte"/>
    </dgm:constrLst>
    <dgm:choose name="Name4">
      <dgm:if name="Name5" axis="ch ch" ptType="node node" st="1 1" cnt="1 0" func="cnt" op="lte" val="6">
        <dgm:ruleLst>
          <dgm:rule type="w" for="ch" forName="node" val="NaN" fact="1" max="NaN"/>
        </dgm:ruleLst>
      </dgm:if>
      <dgm:if name="Name6" axis="ch ch" ptType="node node" st="1 1" cnt="1 0" func="cnt" op="lte" val="8">
        <dgm:ruleLst>
          <dgm:rule type="w" for="ch" forName="node" val="NaN" fact="0.9" max="NaN"/>
        </dgm:ruleLst>
      </dgm:if>
      <dgm:if name="Name7" axis="ch ch" ptType="node node" st="1 1" cnt="1 0" func="cnt" op="lte" val="10">
        <dgm:ruleLst>
          <dgm:rule type="w" for="ch" forName="node" val="NaN" fact="0.8" max="NaN"/>
        </dgm:ruleLst>
      </dgm:if>
      <dgm:if name="Name8" axis="ch ch" ptType="node node" st="1 1" cnt="1 0" func="cnt" op="lte" val="12">
        <dgm:ruleLst>
          <dgm:rule type="w" for="ch" forName="node" val="NaN" fact="0.7" max="NaN"/>
        </dgm:ruleLst>
      </dgm:if>
      <dgm:if name="Name9" axis="ch ch" ptType="node node" st="1 1" cnt="1 0" func="cnt" op="lte" val="14">
        <dgm:ruleLst>
          <dgm:rule type="w" for="ch" forName="node" val="NaN" fact="0.6" max="NaN"/>
        </dgm:ruleLst>
      </dgm:if>
      <dgm:else name="Name10">
        <dgm:ruleLst>
          <dgm:rule type="w" for="ch" forName="node" val="NaN" fact="0.5" max="NaN"/>
        </dgm:ruleLst>
      </dgm:else>
    </dgm:choose>
    <dgm:forEach name="Name11" axis="ch" ptType="node" cnt="1">
      <dgm:layoutNode name="centerShape" styleLbl="node0">
        <dgm:alg type="tx"/>
        <dgm:shape xmlns:r="http://schemas.openxmlformats.org/officeDocument/2006/relationships" type="ellipse" r:blip="">
          <dgm:adjLst/>
        </dgm:shape>
        <dgm:presOf axis="self"/>
        <dgm:constrLst>
          <dgm:constr type="h" refType="w"/>
          <dgm:constr type="tMarg" refType="primFontSz" fact="0.1"/>
          <dgm:constr type="bMarg" refType="primFontSz" fact="0.1"/>
          <dgm:constr type="lMarg" refType="primFontSz" fact="0.1"/>
          <dgm:constr type="rMarg" refType="primFontSz" fact="0.1"/>
        </dgm:constrLst>
        <dgm:ruleLst>
          <dgm:rule type="primFontSz" val="5" fact="NaN" max="NaN"/>
        </dgm:ruleLst>
      </dgm:layoutNode>
      <dgm:forEach name="Name12" axis="ch">
        <dgm:forEach name="Name13" axis="self" ptType="parTrans">
          <dgm:layoutNode name="parTrans" styleLbl="sibTrans2D1">
            <dgm:alg type="conn">
              <dgm:param type="begPts" val="auto"/>
              <dgm:param type="endPts" val="auto"/>
            </dgm:alg>
            <dgm:shape xmlns:r="http://schemas.openxmlformats.org/officeDocument/2006/relationships" type="conn" r:blip="">
              <dgm:adjLst/>
            </dgm:shape>
            <dgm:presOf axis="self"/>
            <dgm:constrLst>
              <dgm:constr type="h" refType="w" fact="0.85"/>
            </dgm:constrLst>
            <dgm:ruleLst/>
            <dgm:layoutNode name="connectorText">
              <dgm:alg type="tx">
                <dgm:param type="autoTxRot" val="grav"/>
              </dgm:alg>
              <dgm:shape xmlns:r="http://schemas.openxmlformats.org/officeDocument/2006/relationships" type="conn" r:blip="" hideGeom="1">
                <dgm:adjLst/>
              </dgm:shape>
              <dgm:presOf axis="self"/>
              <dgm:constrLst>
                <dgm:constr type="lMarg"/>
                <dgm:constr type="rMarg"/>
                <dgm:constr type="tMarg"/>
                <dgm:constr type="bMarg"/>
              </dgm:constrLst>
              <dgm:ruleLst>
                <dgm:rule type="primFontSz" val="5" fact="NaN" max="NaN"/>
              </dgm:ruleLst>
            </dgm:layoutNode>
          </dgm:layoutNode>
        </dgm:forEach>
        <dgm:forEach name="Name14" axis="self" ptType="node">
          <dgm:layoutNode name="node" styleLbl="node1">
            <dgm:varLst>
              <dgm:bulletEnabled val="1"/>
            </dgm:varLst>
            <dgm:alg type="tx">
              <dgm:param type="txAnchorVertCh" val="mid"/>
            </dgm:alg>
            <dgm:shape xmlns:r="http://schemas.openxmlformats.org/officeDocument/2006/relationships" type="ellipse" r:blip="">
              <dgm:adjLst/>
            </dgm:shape>
            <dgm:presOf axis="desOrSelf" ptType="node"/>
            <dgm:constrLst>
              <dgm:constr type="h" refType="w"/>
              <dgm:constr type="tMarg" refType="primFontSz" fact="0.1"/>
              <dgm:constr type="bMarg" refType="primFontSz" fact="0.1"/>
              <dgm:constr type="lMarg" refType="primFontSz" fact="0.1"/>
              <dgm:constr type="rMarg" refType="primFontSz" fact="0.1"/>
            </dgm:constrLst>
            <dgm:ruleLst>
              <dgm:rule type="w" val="INF" fact="NaN" max="NaN"/>
              <dgm:rule type="primFontSz" val="5" fact="NaN" max="NaN"/>
            </dgm:ruleLst>
          </dgm:layoutNode>
        </dgm:forEach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2">
            <a:extLst>
              <a:ext uri="{FF2B5EF4-FFF2-40B4-BE49-F238E27FC236}">
                <a16:creationId xmlns:a16="http://schemas.microsoft.com/office/drawing/2014/main" id="{815C624D-2A3C-4894-8045-6BD67F16257B}"/>
              </a:ext>
            </a:extLst>
          </p:cNvPr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45659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eaLnBrk="1" hangingPunct="1"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5" name="Rectangle 3">
            <a:extLst>
              <a:ext uri="{FF2B5EF4-FFF2-40B4-BE49-F238E27FC236}">
                <a16:creationId xmlns:a16="http://schemas.microsoft.com/office/drawing/2014/main" id="{CB84B3AA-B8E1-45BD-8D23-79C9A9FC93DD}"/>
              </a:ext>
            </a:extLst>
          </p:cNvPr>
          <p:cNvSpPr>
            <a:spLocks noGrp="1" noChangeArrowheads="1"/>
          </p:cNvSpPr>
          <p:nvPr>
            <p:ph type="dt" idx="1"/>
          </p:nvPr>
        </p:nvSpPr>
        <p:spPr bwMode="auto">
          <a:xfrm>
            <a:off x="3850443" y="0"/>
            <a:ext cx="2945659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 eaLnBrk="1" hangingPunct="1"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6" name="Rectangle 4">
            <a:extLst>
              <a:ext uri="{FF2B5EF4-FFF2-40B4-BE49-F238E27FC236}">
                <a16:creationId xmlns:a16="http://schemas.microsoft.com/office/drawing/2014/main" id="{1F320550-954D-4999-9903-157AC0737212}"/>
              </a:ext>
            </a:extLst>
          </p:cNvPr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09538" y="741363"/>
            <a:ext cx="6578600" cy="3702050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3077" name="Rectangle 5">
            <a:extLst>
              <a:ext uri="{FF2B5EF4-FFF2-40B4-BE49-F238E27FC236}">
                <a16:creationId xmlns:a16="http://schemas.microsoft.com/office/drawing/2014/main" id="{0C049FF9-DA9C-4207-A271-18AFDD66260D}"/>
              </a:ext>
            </a:extLst>
          </p:cNvPr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679768" y="4690269"/>
            <a:ext cx="5438140" cy="44434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noProof="0"/>
              <a:t>Образец текста</a:t>
            </a:r>
          </a:p>
          <a:p>
            <a:pPr lvl="1"/>
            <a:r>
              <a:rPr lang="ru-RU" noProof="0"/>
              <a:t>Второй уровень</a:t>
            </a:r>
          </a:p>
          <a:p>
            <a:pPr lvl="2"/>
            <a:r>
              <a:rPr lang="ru-RU" noProof="0"/>
              <a:t>Третий уровень</a:t>
            </a:r>
          </a:p>
          <a:p>
            <a:pPr lvl="3"/>
            <a:r>
              <a:rPr lang="ru-RU" noProof="0"/>
              <a:t>Четвертый уровень</a:t>
            </a:r>
          </a:p>
          <a:p>
            <a:pPr lvl="4"/>
            <a:r>
              <a:rPr lang="ru-RU" noProof="0"/>
              <a:t>Пятый уровень</a:t>
            </a:r>
          </a:p>
        </p:txBody>
      </p:sp>
      <p:sp>
        <p:nvSpPr>
          <p:cNvPr id="3078" name="Rectangle 6">
            <a:extLst>
              <a:ext uri="{FF2B5EF4-FFF2-40B4-BE49-F238E27FC236}">
                <a16:creationId xmlns:a16="http://schemas.microsoft.com/office/drawing/2014/main" id="{4501EED3-CE92-422F-BD4D-95AAFC9945E6}"/>
              </a:ext>
            </a:extLst>
          </p:cNvPr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378824"/>
            <a:ext cx="2945659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eaLnBrk="1" hangingPunct="1">
              <a:spcBef>
                <a:spcPct val="0"/>
              </a:spcBef>
              <a:defRPr sz="1200" b="0">
                <a:latin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079" name="Rectangle 7">
            <a:extLst>
              <a:ext uri="{FF2B5EF4-FFF2-40B4-BE49-F238E27FC236}">
                <a16:creationId xmlns:a16="http://schemas.microsoft.com/office/drawing/2014/main" id="{ADCB415C-0C47-4607-9ECB-21AACA4D4E42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50443" y="9378824"/>
            <a:ext cx="2945659" cy="493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 b="0"/>
            </a:lvl1pPr>
          </a:lstStyle>
          <a:p>
            <a:pPr>
              <a:defRPr/>
            </a:pPr>
            <a:fld id="{778D1D35-1E65-4F9A-A946-BD547078365D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EC7E5CDD-2697-4A3C-AFE7-DE97419D8749}" type="slidenum">
              <a:rPr lang="ru-RU" altLang="ru-RU" smtClean="0">
                <a:solidFill>
                  <a:srgbClr val="000000"/>
                </a:solidFill>
                <a:latin typeface="Arial" pitchFamily="34" charset="0"/>
              </a:rPr>
              <a:pPr/>
              <a:t>1</a:t>
            </a:fld>
            <a:endParaRPr lang="ru-RU" altLang="ru-RU">
              <a:solidFill>
                <a:srgbClr val="000000"/>
              </a:solidFill>
              <a:latin typeface="Arial" pitchFamily="34" charset="0"/>
            </a:endParaRPr>
          </a:p>
        </p:txBody>
      </p:sp>
      <p:sp>
        <p:nvSpPr>
          <p:cNvPr id="25603" name="Образ слайда 1"/>
          <p:cNvSpPr>
            <a:spLocks noGrp="1" noRot="1" noChangeAspect="1" noTextEdit="1"/>
          </p:cNvSpPr>
          <p:nvPr>
            <p:ph type="sldImg"/>
          </p:nvPr>
        </p:nvSpPr>
        <p:spPr>
          <a:xfrm>
            <a:off x="109538" y="741363"/>
            <a:ext cx="6578600" cy="3702050"/>
          </a:xfrm>
          <a:ln/>
        </p:spPr>
      </p:sp>
      <p:sp>
        <p:nvSpPr>
          <p:cNvPr id="25604" name="Заметки 2"/>
          <p:cNvSpPr>
            <a:spLocks noGrp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pPr eaLnBrk="1" hangingPunct="1"/>
            <a:endParaRPr lang="ru-RU" altLang="ru-RU">
              <a:latin typeface="Arial" pitchFamily="34" charset="0"/>
            </a:endParaRPr>
          </a:p>
        </p:txBody>
      </p:sp>
      <p:sp>
        <p:nvSpPr>
          <p:cNvPr id="25605" name="Номер слайда 3"/>
          <p:cNvSpPr txBox="1">
            <a:spLocks noGrp="1"/>
          </p:cNvSpPr>
          <p:nvPr/>
        </p:nvSpPr>
        <p:spPr bwMode="auto">
          <a:xfrm>
            <a:off x="3849899" y="9430861"/>
            <a:ext cx="2946189" cy="4957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1504" tIns="45752" rIns="91504" bIns="45752" anchor="b"/>
          <a:lstStyle/>
          <a:p>
            <a:pPr algn="r">
              <a:spcBef>
                <a:spcPct val="0"/>
              </a:spcBef>
            </a:pPr>
            <a:fld id="{FD1E8C8B-81F5-499D-B6D9-5E7A829F3C63}" type="slidenum">
              <a:rPr lang="ru-RU" altLang="ru-RU" sz="1200" b="0">
                <a:solidFill>
                  <a:srgbClr val="000000"/>
                </a:solidFill>
              </a:rPr>
              <a:pPr algn="r">
                <a:spcBef>
                  <a:spcPct val="0"/>
                </a:spcBef>
              </a:pPr>
              <a:t>1</a:t>
            </a:fld>
            <a:endParaRPr lang="ru-RU" altLang="ru-RU" sz="1200" b="0">
              <a:solidFill>
                <a:srgbClr val="000000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72149485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8" name="Образ слайда 1">
            <a:extLst>
              <a:ext uri="{FF2B5EF4-FFF2-40B4-BE49-F238E27FC236}">
                <a16:creationId xmlns:a16="http://schemas.microsoft.com/office/drawing/2014/main" id="{7BD4DDF5-0082-493B-9835-D73A0269C1D9}"/>
              </a:ext>
            </a:extLst>
          </p:cNvPr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9219" name="Заметки 2">
            <a:extLst>
              <a:ext uri="{FF2B5EF4-FFF2-40B4-BE49-F238E27FC236}">
                <a16:creationId xmlns:a16="http://schemas.microsoft.com/office/drawing/2014/main" id="{ABC73FD2-1A82-4062-A77A-5C5CA7653C83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ru-RU" altLang="ru-RU">
              <a:latin typeface="Arial" panose="020B0604020202020204" pitchFamily="34" charset="0"/>
            </a:endParaRPr>
          </a:p>
        </p:txBody>
      </p:sp>
      <p:sp>
        <p:nvSpPr>
          <p:cNvPr id="9220" name="Номер слайда 3">
            <a:extLst>
              <a:ext uri="{FF2B5EF4-FFF2-40B4-BE49-F238E27FC236}">
                <a16:creationId xmlns:a16="http://schemas.microsoft.com/office/drawing/2014/main" id="{327E7B64-D38F-473F-BD8D-69FF00412888}"/>
              </a:ext>
            </a:extLst>
          </p:cNvPr>
          <p:cNvSpPr>
            <a:spLocks noGrp="1" noChangeArrowheads="1"/>
          </p:cNvSpPr>
          <p:nvPr>
            <p:ph type="sldNum" sz="quarter" idx="5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90B63FC0-9138-4AE3-BAEE-B221E96A0506}" type="slidenum">
              <a:rPr lang="ru-RU" altLang="ru-RU" sz="1200" b="0" smtClean="0"/>
              <a:pPr/>
              <a:t>7</a:t>
            </a:fld>
            <a:endParaRPr lang="ru-RU" altLang="ru-RU" sz="1200" b="0"/>
          </a:p>
        </p:txBody>
      </p:sp>
    </p:spTree>
    <p:extLst>
      <p:ext uri="{BB962C8B-B14F-4D97-AF65-F5344CB8AC3E}">
        <p14:creationId xmlns:p14="http://schemas.microsoft.com/office/powerpoint/2010/main" val="3668229649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5626CF1-1579-4BFB-935A-34325161FEDD}" type="slidenum">
              <a:rPr lang="ru-RU" smtClean="0"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35555523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15626CF1-1579-4BFB-935A-34325161FEDD}" type="slidenum">
              <a:rPr lang="ru-RU" smtClean="0"/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445493072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106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0488" y="744538"/>
            <a:ext cx="6616700" cy="3722687"/>
          </a:xfrm>
          <a:ln/>
        </p:spPr>
      </p:sp>
      <p:sp>
        <p:nvSpPr>
          <p:cNvPr id="47107" name="Rectangle 3"/>
          <p:cNvSpPr>
            <a:spLocks noGrp="1" noChangeArrowheads="1"/>
          </p:cNvSpPr>
          <p:nvPr>
            <p:ph type="body" idx="1"/>
          </p:nvPr>
        </p:nvSpPr>
        <p:spPr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/>
          <a:p>
            <a:endParaRPr lang="ru-RU" dirty="0">
              <a:latin typeface="Arial" pitchFamily="34" charset="0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Рисунок 11" descr="bg_title_new.jpg">
            <a:extLst>
              <a:ext uri="{FF2B5EF4-FFF2-40B4-BE49-F238E27FC236}">
                <a16:creationId xmlns:a16="http://schemas.microsoft.com/office/drawing/2014/main" id="{D27FB134-873B-4030-B683-024D5E4369FA}"/>
              </a:ext>
            </a:extLst>
          </p:cNvPr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2192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pSp>
        <p:nvGrpSpPr>
          <p:cNvPr id="5" name="Группа 5">
            <a:extLst>
              <a:ext uri="{FF2B5EF4-FFF2-40B4-BE49-F238E27FC236}">
                <a16:creationId xmlns:a16="http://schemas.microsoft.com/office/drawing/2014/main" id="{57978543-3124-465B-9CC7-63A10856A911}"/>
              </a:ext>
            </a:extLst>
          </p:cNvPr>
          <p:cNvGrpSpPr>
            <a:grpSpLocks/>
          </p:cNvGrpSpPr>
          <p:nvPr userDrawn="1"/>
        </p:nvGrpSpPr>
        <p:grpSpPr bwMode="auto">
          <a:xfrm>
            <a:off x="2567517" y="700088"/>
            <a:ext cx="1481667" cy="1257300"/>
            <a:chOff x="2481263" y="212726"/>
            <a:chExt cx="4175126" cy="4725988"/>
          </a:xfrm>
        </p:grpSpPr>
        <p:sp>
          <p:nvSpPr>
            <p:cNvPr id="6" name="Freeform 9">
              <a:extLst>
                <a:ext uri="{FF2B5EF4-FFF2-40B4-BE49-F238E27FC236}">
                  <a16:creationId xmlns:a16="http://schemas.microsoft.com/office/drawing/2014/main" id="{2E96E1FB-F23C-4F20-83B5-7570774D4C58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2481263" y="212726"/>
              <a:ext cx="2367891" cy="4725988"/>
            </a:xfrm>
            <a:custGeom>
              <a:avLst/>
              <a:gdLst>
                <a:gd name="T0" fmla="*/ 2147483646 w 2982"/>
                <a:gd name="T1" fmla="*/ 2147483646 h 5955"/>
                <a:gd name="T2" fmla="*/ 2147483646 w 2982"/>
                <a:gd name="T3" fmla="*/ 2147483646 h 5955"/>
                <a:gd name="T4" fmla="*/ 2147483646 w 2982"/>
                <a:gd name="T5" fmla="*/ 2147483646 h 5955"/>
                <a:gd name="T6" fmla="*/ 2147483646 w 2982"/>
                <a:gd name="T7" fmla="*/ 2147483646 h 5955"/>
                <a:gd name="T8" fmla="*/ 2147483646 w 2982"/>
                <a:gd name="T9" fmla="*/ 2147483646 h 5955"/>
                <a:gd name="T10" fmla="*/ 2147483646 w 2982"/>
                <a:gd name="T11" fmla="*/ 2147483646 h 5955"/>
                <a:gd name="T12" fmla="*/ 2147483646 w 2982"/>
                <a:gd name="T13" fmla="*/ 2147483646 h 5955"/>
                <a:gd name="T14" fmla="*/ 2147483646 w 2982"/>
                <a:gd name="T15" fmla="*/ 2147483646 h 5955"/>
                <a:gd name="T16" fmla="*/ 2147483646 w 2982"/>
                <a:gd name="T17" fmla="*/ 2147483646 h 5955"/>
                <a:gd name="T18" fmla="*/ 2147483646 w 2982"/>
                <a:gd name="T19" fmla="*/ 2147483646 h 5955"/>
                <a:gd name="T20" fmla="*/ 2147483646 w 2982"/>
                <a:gd name="T21" fmla="*/ 2147483646 h 5955"/>
                <a:gd name="T22" fmla="*/ 2147483646 w 2982"/>
                <a:gd name="T23" fmla="*/ 2147483646 h 5955"/>
                <a:gd name="T24" fmla="*/ 2147483646 w 2982"/>
                <a:gd name="T25" fmla="*/ 2147483646 h 5955"/>
                <a:gd name="T26" fmla="*/ 2147483646 w 2982"/>
                <a:gd name="T27" fmla="*/ 2147483646 h 5955"/>
                <a:gd name="T28" fmla="*/ 2147483646 w 2982"/>
                <a:gd name="T29" fmla="*/ 2147483646 h 5955"/>
                <a:gd name="T30" fmla="*/ 2147483646 w 2982"/>
                <a:gd name="T31" fmla="*/ 2147483646 h 5955"/>
                <a:gd name="T32" fmla="*/ 2147483646 w 2982"/>
                <a:gd name="T33" fmla="*/ 2147483646 h 5955"/>
                <a:gd name="T34" fmla="*/ 2147483646 w 2982"/>
                <a:gd name="T35" fmla="*/ 2147483646 h 5955"/>
                <a:gd name="T36" fmla="*/ 2147483646 w 2982"/>
                <a:gd name="T37" fmla="*/ 2147483646 h 5955"/>
                <a:gd name="T38" fmla="*/ 2147483646 w 2982"/>
                <a:gd name="T39" fmla="*/ 2147483646 h 5955"/>
                <a:gd name="T40" fmla="*/ 2147483646 w 2982"/>
                <a:gd name="T41" fmla="*/ 2147483646 h 5955"/>
                <a:gd name="T42" fmla="*/ 2147483646 w 2982"/>
                <a:gd name="T43" fmla="*/ 2147483646 h 5955"/>
                <a:gd name="T44" fmla="*/ 2147483646 w 2982"/>
                <a:gd name="T45" fmla="*/ 2147483646 h 5955"/>
                <a:gd name="T46" fmla="*/ 2147483646 w 2982"/>
                <a:gd name="T47" fmla="*/ 2147483646 h 5955"/>
                <a:gd name="T48" fmla="*/ 2147483646 w 2982"/>
                <a:gd name="T49" fmla="*/ 2147483646 h 5955"/>
                <a:gd name="T50" fmla="*/ 2147483646 w 2982"/>
                <a:gd name="T51" fmla="*/ 2147483646 h 5955"/>
                <a:gd name="T52" fmla="*/ 2147483646 w 2982"/>
                <a:gd name="T53" fmla="*/ 2147483646 h 5955"/>
                <a:gd name="T54" fmla="*/ 2147483646 w 2982"/>
                <a:gd name="T55" fmla="*/ 2147483646 h 5955"/>
                <a:gd name="T56" fmla="*/ 2147483646 w 2982"/>
                <a:gd name="T57" fmla="*/ 2147483646 h 5955"/>
                <a:gd name="T58" fmla="*/ 2147483646 w 2982"/>
                <a:gd name="T59" fmla="*/ 2147483646 h 5955"/>
                <a:gd name="T60" fmla="*/ 2147483646 w 2982"/>
                <a:gd name="T61" fmla="*/ 2147483646 h 5955"/>
                <a:gd name="T62" fmla="*/ 2147483646 w 2982"/>
                <a:gd name="T63" fmla="*/ 2147483646 h 5955"/>
                <a:gd name="T64" fmla="*/ 2147483646 w 2982"/>
                <a:gd name="T65" fmla="*/ 2147483646 h 5955"/>
                <a:gd name="T66" fmla="*/ 2147483646 w 2982"/>
                <a:gd name="T67" fmla="*/ 2147483646 h 5955"/>
                <a:gd name="T68" fmla="*/ 2147483646 w 2982"/>
                <a:gd name="T69" fmla="*/ 2147483646 h 5955"/>
                <a:gd name="T70" fmla="*/ 2147483646 w 2982"/>
                <a:gd name="T71" fmla="*/ 2147483646 h 5955"/>
                <a:gd name="T72" fmla="*/ 2147483646 w 2982"/>
                <a:gd name="T73" fmla="*/ 2147483646 h 5955"/>
                <a:gd name="T74" fmla="*/ 2147483646 w 2982"/>
                <a:gd name="T75" fmla="*/ 2147483646 h 5955"/>
                <a:gd name="T76" fmla="*/ 2147483646 w 2982"/>
                <a:gd name="T77" fmla="*/ 2147483646 h 5955"/>
                <a:gd name="T78" fmla="*/ 0 w 2982"/>
                <a:gd name="T79" fmla="*/ 2147483646 h 5955"/>
                <a:gd name="T80" fmla="*/ 2147483646 w 2982"/>
                <a:gd name="T81" fmla="*/ 2147483646 h 5955"/>
                <a:gd name="T82" fmla="*/ 2147483646 w 2982"/>
                <a:gd name="T83" fmla="*/ 2147483646 h 5955"/>
                <a:gd name="T84" fmla="*/ 2147483646 w 2982"/>
                <a:gd name="T85" fmla="*/ 2147483646 h 5955"/>
                <a:gd name="T86" fmla="*/ 2147483646 w 2982"/>
                <a:gd name="T87" fmla="*/ 2147483646 h 5955"/>
                <a:gd name="T88" fmla="*/ 2147483646 w 2982"/>
                <a:gd name="T89" fmla="*/ 2147483646 h 5955"/>
                <a:gd name="T90" fmla="*/ 2147483646 w 2982"/>
                <a:gd name="T91" fmla="*/ 2147483646 h 5955"/>
                <a:gd name="T92" fmla="*/ 2147483646 w 2982"/>
                <a:gd name="T93" fmla="*/ 2147483646 h 5955"/>
                <a:gd name="T94" fmla="*/ 2147483646 w 2982"/>
                <a:gd name="T95" fmla="*/ 2147483646 h 5955"/>
                <a:gd name="T96" fmla="*/ 2147483646 w 2982"/>
                <a:gd name="T97" fmla="*/ 2147483646 h 5955"/>
                <a:gd name="T98" fmla="*/ 2147483646 w 2982"/>
                <a:gd name="T99" fmla="*/ 2147483646 h 5955"/>
                <a:gd name="T100" fmla="*/ 2147483646 w 2982"/>
                <a:gd name="T101" fmla="*/ 2147483646 h 5955"/>
                <a:gd name="T102" fmla="*/ 2147483646 w 2982"/>
                <a:gd name="T103" fmla="*/ 2147483646 h 5955"/>
                <a:gd name="T104" fmla="*/ 2147483646 w 2982"/>
                <a:gd name="T105" fmla="*/ 2147483646 h 5955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2982" h="5955">
                  <a:moveTo>
                    <a:pt x="2982" y="0"/>
                  </a:moveTo>
                  <a:lnTo>
                    <a:pt x="2982" y="441"/>
                  </a:lnTo>
                  <a:lnTo>
                    <a:pt x="2815" y="446"/>
                  </a:lnTo>
                  <a:lnTo>
                    <a:pt x="2650" y="463"/>
                  </a:lnTo>
                  <a:lnTo>
                    <a:pt x="2491" y="488"/>
                  </a:lnTo>
                  <a:lnTo>
                    <a:pt x="2333" y="524"/>
                  </a:lnTo>
                  <a:lnTo>
                    <a:pt x="2180" y="571"/>
                  </a:lnTo>
                  <a:lnTo>
                    <a:pt x="2031" y="625"/>
                  </a:lnTo>
                  <a:lnTo>
                    <a:pt x="1886" y="689"/>
                  </a:lnTo>
                  <a:lnTo>
                    <a:pt x="1745" y="761"/>
                  </a:lnTo>
                  <a:lnTo>
                    <a:pt x="1611" y="842"/>
                  </a:lnTo>
                  <a:lnTo>
                    <a:pt x="1483" y="931"/>
                  </a:lnTo>
                  <a:lnTo>
                    <a:pt x="1360" y="1027"/>
                  </a:lnTo>
                  <a:lnTo>
                    <a:pt x="1242" y="1130"/>
                  </a:lnTo>
                  <a:lnTo>
                    <a:pt x="1131" y="1240"/>
                  </a:lnTo>
                  <a:lnTo>
                    <a:pt x="1028" y="1357"/>
                  </a:lnTo>
                  <a:lnTo>
                    <a:pt x="932" y="1480"/>
                  </a:lnTo>
                  <a:lnTo>
                    <a:pt x="844" y="1609"/>
                  </a:lnTo>
                  <a:lnTo>
                    <a:pt x="762" y="1744"/>
                  </a:lnTo>
                  <a:lnTo>
                    <a:pt x="690" y="1883"/>
                  </a:lnTo>
                  <a:lnTo>
                    <a:pt x="626" y="2028"/>
                  </a:lnTo>
                  <a:lnTo>
                    <a:pt x="570" y="2176"/>
                  </a:lnTo>
                  <a:lnTo>
                    <a:pt x="525" y="2330"/>
                  </a:lnTo>
                  <a:lnTo>
                    <a:pt x="489" y="2487"/>
                  </a:lnTo>
                  <a:lnTo>
                    <a:pt x="463" y="2648"/>
                  </a:lnTo>
                  <a:lnTo>
                    <a:pt x="447" y="2810"/>
                  </a:lnTo>
                  <a:lnTo>
                    <a:pt x="442" y="2977"/>
                  </a:lnTo>
                  <a:lnTo>
                    <a:pt x="447" y="3145"/>
                  </a:lnTo>
                  <a:lnTo>
                    <a:pt x="463" y="3307"/>
                  </a:lnTo>
                  <a:lnTo>
                    <a:pt x="489" y="3468"/>
                  </a:lnTo>
                  <a:lnTo>
                    <a:pt x="525" y="3625"/>
                  </a:lnTo>
                  <a:lnTo>
                    <a:pt x="570" y="3779"/>
                  </a:lnTo>
                  <a:lnTo>
                    <a:pt x="626" y="3927"/>
                  </a:lnTo>
                  <a:lnTo>
                    <a:pt x="690" y="4072"/>
                  </a:lnTo>
                  <a:lnTo>
                    <a:pt x="762" y="4211"/>
                  </a:lnTo>
                  <a:lnTo>
                    <a:pt x="844" y="4345"/>
                  </a:lnTo>
                  <a:lnTo>
                    <a:pt x="932" y="4475"/>
                  </a:lnTo>
                  <a:lnTo>
                    <a:pt x="1028" y="4598"/>
                  </a:lnTo>
                  <a:lnTo>
                    <a:pt x="1131" y="4713"/>
                  </a:lnTo>
                  <a:lnTo>
                    <a:pt x="1242" y="4824"/>
                  </a:lnTo>
                  <a:lnTo>
                    <a:pt x="1360" y="4928"/>
                  </a:lnTo>
                  <a:lnTo>
                    <a:pt x="1483" y="5024"/>
                  </a:lnTo>
                  <a:lnTo>
                    <a:pt x="1611" y="5113"/>
                  </a:lnTo>
                  <a:lnTo>
                    <a:pt x="1745" y="5192"/>
                  </a:lnTo>
                  <a:lnTo>
                    <a:pt x="1886" y="5265"/>
                  </a:lnTo>
                  <a:lnTo>
                    <a:pt x="2031" y="5330"/>
                  </a:lnTo>
                  <a:lnTo>
                    <a:pt x="2180" y="5384"/>
                  </a:lnTo>
                  <a:lnTo>
                    <a:pt x="2333" y="5431"/>
                  </a:lnTo>
                  <a:lnTo>
                    <a:pt x="2491" y="5467"/>
                  </a:lnTo>
                  <a:lnTo>
                    <a:pt x="2650" y="5492"/>
                  </a:lnTo>
                  <a:lnTo>
                    <a:pt x="2815" y="5509"/>
                  </a:lnTo>
                  <a:lnTo>
                    <a:pt x="2982" y="5514"/>
                  </a:lnTo>
                  <a:lnTo>
                    <a:pt x="2982" y="5955"/>
                  </a:lnTo>
                  <a:lnTo>
                    <a:pt x="2801" y="5950"/>
                  </a:lnTo>
                  <a:lnTo>
                    <a:pt x="2621" y="5933"/>
                  </a:lnTo>
                  <a:lnTo>
                    <a:pt x="2446" y="5906"/>
                  </a:lnTo>
                  <a:lnTo>
                    <a:pt x="2274" y="5870"/>
                  </a:lnTo>
                  <a:lnTo>
                    <a:pt x="2107" y="5825"/>
                  </a:lnTo>
                  <a:lnTo>
                    <a:pt x="1942" y="5769"/>
                  </a:lnTo>
                  <a:lnTo>
                    <a:pt x="1783" y="5704"/>
                  </a:lnTo>
                  <a:lnTo>
                    <a:pt x="1627" y="5630"/>
                  </a:lnTo>
                  <a:lnTo>
                    <a:pt x="1477" y="5548"/>
                  </a:lnTo>
                  <a:lnTo>
                    <a:pt x="1332" y="5458"/>
                  </a:lnTo>
                  <a:lnTo>
                    <a:pt x="1195" y="5359"/>
                  </a:lnTo>
                  <a:lnTo>
                    <a:pt x="1061" y="5254"/>
                  </a:lnTo>
                  <a:lnTo>
                    <a:pt x="934" y="5142"/>
                  </a:lnTo>
                  <a:lnTo>
                    <a:pt x="815" y="5021"/>
                  </a:lnTo>
                  <a:lnTo>
                    <a:pt x="702" y="4894"/>
                  </a:lnTo>
                  <a:lnTo>
                    <a:pt x="596" y="4762"/>
                  </a:lnTo>
                  <a:lnTo>
                    <a:pt x="498" y="4623"/>
                  </a:lnTo>
                  <a:lnTo>
                    <a:pt x="407" y="4478"/>
                  </a:lnTo>
                  <a:lnTo>
                    <a:pt x="324" y="4328"/>
                  </a:lnTo>
                  <a:lnTo>
                    <a:pt x="252" y="4175"/>
                  </a:lnTo>
                  <a:lnTo>
                    <a:pt x="186" y="4016"/>
                  </a:lnTo>
                  <a:lnTo>
                    <a:pt x="130" y="3851"/>
                  </a:lnTo>
                  <a:lnTo>
                    <a:pt x="83" y="3683"/>
                  </a:lnTo>
                  <a:lnTo>
                    <a:pt x="47" y="3512"/>
                  </a:lnTo>
                  <a:lnTo>
                    <a:pt x="22" y="3336"/>
                  </a:lnTo>
                  <a:lnTo>
                    <a:pt x="5" y="3159"/>
                  </a:lnTo>
                  <a:lnTo>
                    <a:pt x="0" y="2977"/>
                  </a:lnTo>
                  <a:lnTo>
                    <a:pt x="5" y="2796"/>
                  </a:lnTo>
                  <a:lnTo>
                    <a:pt x="22" y="2619"/>
                  </a:lnTo>
                  <a:lnTo>
                    <a:pt x="47" y="2443"/>
                  </a:lnTo>
                  <a:lnTo>
                    <a:pt x="83" y="2272"/>
                  </a:lnTo>
                  <a:lnTo>
                    <a:pt x="130" y="2104"/>
                  </a:lnTo>
                  <a:lnTo>
                    <a:pt x="186" y="1939"/>
                  </a:lnTo>
                  <a:lnTo>
                    <a:pt x="252" y="1780"/>
                  </a:lnTo>
                  <a:lnTo>
                    <a:pt x="324" y="1625"/>
                  </a:lnTo>
                  <a:lnTo>
                    <a:pt x="407" y="1475"/>
                  </a:lnTo>
                  <a:lnTo>
                    <a:pt x="498" y="1332"/>
                  </a:lnTo>
                  <a:lnTo>
                    <a:pt x="596" y="1193"/>
                  </a:lnTo>
                  <a:lnTo>
                    <a:pt x="702" y="1059"/>
                  </a:lnTo>
                  <a:lnTo>
                    <a:pt x="815" y="934"/>
                  </a:lnTo>
                  <a:lnTo>
                    <a:pt x="934" y="813"/>
                  </a:lnTo>
                  <a:lnTo>
                    <a:pt x="1061" y="701"/>
                  </a:lnTo>
                  <a:lnTo>
                    <a:pt x="1195" y="595"/>
                  </a:lnTo>
                  <a:lnTo>
                    <a:pt x="1332" y="497"/>
                  </a:lnTo>
                  <a:lnTo>
                    <a:pt x="1477" y="407"/>
                  </a:lnTo>
                  <a:lnTo>
                    <a:pt x="1627" y="325"/>
                  </a:lnTo>
                  <a:lnTo>
                    <a:pt x="1783" y="251"/>
                  </a:lnTo>
                  <a:lnTo>
                    <a:pt x="1942" y="186"/>
                  </a:lnTo>
                  <a:lnTo>
                    <a:pt x="2107" y="130"/>
                  </a:lnTo>
                  <a:lnTo>
                    <a:pt x="2274" y="85"/>
                  </a:lnTo>
                  <a:lnTo>
                    <a:pt x="2446" y="47"/>
                  </a:lnTo>
                  <a:lnTo>
                    <a:pt x="2621" y="22"/>
                  </a:lnTo>
                  <a:lnTo>
                    <a:pt x="2801" y="5"/>
                  </a:lnTo>
                  <a:lnTo>
                    <a:pt x="2982" y="0"/>
                  </a:lnTo>
                  <a:close/>
                </a:path>
              </a:pathLst>
            </a:custGeom>
            <a:solidFill>
              <a:srgbClr val="003C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0">
                  <a:solidFill>
                    <a:srgbClr val="000000"/>
                  </a:solidFill>
                  <a:prstDash val="solid"/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ru-RU" sz="1400"/>
            </a:p>
          </p:txBody>
        </p:sp>
        <p:sp>
          <p:nvSpPr>
            <p:cNvPr id="7" name="Freeform 10">
              <a:extLst>
                <a:ext uri="{FF2B5EF4-FFF2-40B4-BE49-F238E27FC236}">
                  <a16:creationId xmlns:a16="http://schemas.microsoft.com/office/drawing/2014/main" id="{71D8A603-6793-4D7A-9151-6D1CA5BE5E82}"/>
                </a:ext>
              </a:extLst>
            </p:cNvPr>
            <p:cNvSpPr>
              <a:spLocks noEditPoints="1"/>
            </p:cNvSpPr>
            <p:nvPr userDrawn="1"/>
          </p:nvSpPr>
          <p:spPr bwMode="auto">
            <a:xfrm>
              <a:off x="3000170" y="970553"/>
              <a:ext cx="3656219" cy="3323708"/>
            </a:xfrm>
            <a:custGeom>
              <a:avLst/>
              <a:gdLst>
                <a:gd name="T0" fmla="*/ 2147483646 w 4611"/>
                <a:gd name="T1" fmla="*/ 2147483646 h 4186"/>
                <a:gd name="T2" fmla="*/ 2147483646 w 4611"/>
                <a:gd name="T3" fmla="*/ 2147483646 h 4186"/>
                <a:gd name="T4" fmla="*/ 2147483646 w 4611"/>
                <a:gd name="T5" fmla="*/ 2147483646 h 4186"/>
                <a:gd name="T6" fmla="*/ 2147483646 w 4611"/>
                <a:gd name="T7" fmla="*/ 2147483646 h 4186"/>
                <a:gd name="T8" fmla="*/ 2147483646 w 4611"/>
                <a:gd name="T9" fmla="*/ 2147483646 h 4186"/>
                <a:gd name="T10" fmla="*/ 2147483646 w 4611"/>
                <a:gd name="T11" fmla="*/ 2147483646 h 4186"/>
                <a:gd name="T12" fmla="*/ 2147483646 w 4611"/>
                <a:gd name="T13" fmla="*/ 2147483646 h 4186"/>
                <a:gd name="T14" fmla="*/ 2147483646 w 4611"/>
                <a:gd name="T15" fmla="*/ 2147483646 h 4186"/>
                <a:gd name="T16" fmla="*/ 2147483646 w 4611"/>
                <a:gd name="T17" fmla="*/ 2147483646 h 4186"/>
                <a:gd name="T18" fmla="*/ 2147483646 w 4611"/>
                <a:gd name="T19" fmla="*/ 2147483646 h 4186"/>
                <a:gd name="T20" fmla="*/ 2147483646 w 4611"/>
                <a:gd name="T21" fmla="*/ 2147483646 h 4186"/>
                <a:gd name="T22" fmla="*/ 2147483646 w 4611"/>
                <a:gd name="T23" fmla="*/ 2147483646 h 4186"/>
                <a:gd name="T24" fmla="*/ 2147483646 w 4611"/>
                <a:gd name="T25" fmla="*/ 2147483646 h 4186"/>
                <a:gd name="T26" fmla="*/ 2147483646 w 4611"/>
                <a:gd name="T27" fmla="*/ 2147483646 h 4186"/>
                <a:gd name="T28" fmla="*/ 2147483646 w 4611"/>
                <a:gd name="T29" fmla="*/ 2147483646 h 4186"/>
                <a:gd name="T30" fmla="*/ 2147483646 w 4611"/>
                <a:gd name="T31" fmla="*/ 2147483646 h 4186"/>
                <a:gd name="T32" fmla="*/ 2147483646 w 4611"/>
                <a:gd name="T33" fmla="*/ 2147483646 h 4186"/>
                <a:gd name="T34" fmla="*/ 2147483646 w 4611"/>
                <a:gd name="T35" fmla="*/ 2147483646 h 4186"/>
                <a:gd name="T36" fmla="*/ 2147483646 w 4611"/>
                <a:gd name="T37" fmla="*/ 2147483646 h 4186"/>
                <a:gd name="T38" fmla="*/ 2147483646 w 4611"/>
                <a:gd name="T39" fmla="*/ 2147483646 h 4186"/>
                <a:gd name="T40" fmla="*/ 2147483646 w 4611"/>
                <a:gd name="T41" fmla="*/ 2147483646 h 4186"/>
                <a:gd name="T42" fmla="*/ 2147483646 w 4611"/>
                <a:gd name="T43" fmla="*/ 2147483646 h 4186"/>
                <a:gd name="T44" fmla="*/ 2147483646 w 4611"/>
                <a:gd name="T45" fmla="*/ 2147483646 h 4186"/>
                <a:gd name="T46" fmla="*/ 2147483646 w 4611"/>
                <a:gd name="T47" fmla="*/ 2147483646 h 4186"/>
                <a:gd name="T48" fmla="*/ 2147483646 w 4611"/>
                <a:gd name="T49" fmla="*/ 2147483646 h 4186"/>
                <a:gd name="T50" fmla="*/ 2147483646 w 4611"/>
                <a:gd name="T51" fmla="*/ 2147483646 h 4186"/>
                <a:gd name="T52" fmla="*/ 2147483646 w 4611"/>
                <a:gd name="T53" fmla="*/ 2147483646 h 4186"/>
                <a:gd name="T54" fmla="*/ 2147483646 w 4611"/>
                <a:gd name="T55" fmla="*/ 2147483646 h 4186"/>
                <a:gd name="T56" fmla="*/ 2147483646 w 4611"/>
                <a:gd name="T57" fmla="*/ 2147483646 h 4186"/>
                <a:gd name="T58" fmla="*/ 2147483646 w 4611"/>
                <a:gd name="T59" fmla="*/ 2147483646 h 4186"/>
                <a:gd name="T60" fmla="*/ 2147483646 w 4611"/>
                <a:gd name="T61" fmla="*/ 2147483646 h 4186"/>
                <a:gd name="T62" fmla="*/ 2147483646 w 4611"/>
                <a:gd name="T63" fmla="*/ 2147483646 h 4186"/>
                <a:gd name="T64" fmla="*/ 2147483646 w 4611"/>
                <a:gd name="T65" fmla="*/ 2147483646 h 4186"/>
                <a:gd name="T66" fmla="*/ 2147483646 w 4611"/>
                <a:gd name="T67" fmla="*/ 2147483646 h 4186"/>
                <a:gd name="T68" fmla="*/ 2147483646 w 4611"/>
                <a:gd name="T69" fmla="*/ 2147483646 h 4186"/>
                <a:gd name="T70" fmla="*/ 2147483646 w 4611"/>
                <a:gd name="T71" fmla="*/ 2147483646 h 4186"/>
                <a:gd name="T72" fmla="*/ 2147483646 w 4611"/>
                <a:gd name="T73" fmla="*/ 2147483646 h 4186"/>
                <a:gd name="T74" fmla="*/ 2147483646 w 4611"/>
                <a:gd name="T75" fmla="*/ 2147483646 h 4186"/>
                <a:gd name="T76" fmla="*/ 2147483646 w 4611"/>
                <a:gd name="T77" fmla="*/ 2147483646 h 4186"/>
                <a:gd name="T78" fmla="*/ 2147483646 w 4611"/>
                <a:gd name="T79" fmla="*/ 2147483646 h 4186"/>
                <a:gd name="T80" fmla="*/ 2147483646 w 4611"/>
                <a:gd name="T81" fmla="*/ 2147483646 h 4186"/>
                <a:gd name="T82" fmla="*/ 2147483646 w 4611"/>
                <a:gd name="T83" fmla="*/ 2147483646 h 4186"/>
                <a:gd name="T84" fmla="*/ 2147483646 w 4611"/>
                <a:gd name="T85" fmla="*/ 2147483646 h 4186"/>
                <a:gd name="T86" fmla="*/ 2147483646 w 4611"/>
                <a:gd name="T87" fmla="*/ 2147483646 h 4186"/>
                <a:gd name="T88" fmla="*/ 2147483646 w 4611"/>
                <a:gd name="T89" fmla="*/ 2147483646 h 4186"/>
                <a:gd name="T90" fmla="*/ 2147483646 w 4611"/>
                <a:gd name="T91" fmla="*/ 2147483646 h 4186"/>
                <a:gd name="T92" fmla="*/ 2147483646 w 4611"/>
                <a:gd name="T93" fmla="*/ 2147483646 h 4186"/>
                <a:gd name="T94" fmla="*/ 2147483646 w 4611"/>
                <a:gd name="T95" fmla="*/ 2147483646 h 4186"/>
                <a:gd name="T96" fmla="*/ 2147483646 w 4611"/>
                <a:gd name="T97" fmla="*/ 2147483646 h 4186"/>
                <a:gd name="T98" fmla="*/ 2147483646 w 4611"/>
                <a:gd name="T99" fmla="*/ 2147483646 h 4186"/>
                <a:gd name="T100" fmla="*/ 2147483646 w 4611"/>
                <a:gd name="T101" fmla="*/ 2147483646 h 4186"/>
                <a:gd name="T102" fmla="*/ 2147483646 w 4611"/>
                <a:gd name="T103" fmla="*/ 2147483646 h 4186"/>
                <a:gd name="T104" fmla="*/ 2147483646 w 4611"/>
                <a:gd name="T105" fmla="*/ 2147483646 h 4186"/>
                <a:gd name="T106" fmla="*/ 2147483646 w 4611"/>
                <a:gd name="T107" fmla="*/ 2147483646 h 4186"/>
                <a:gd name="T108" fmla="*/ 2147483646 w 4611"/>
                <a:gd name="T109" fmla="*/ 2147483646 h 4186"/>
                <a:gd name="T110" fmla="*/ 2147483646 w 4611"/>
                <a:gd name="T111" fmla="*/ 2147483646 h 4186"/>
                <a:gd name="T112" fmla="*/ 2147483646 w 4611"/>
                <a:gd name="T113" fmla="*/ 2147483646 h 4186"/>
                <a:gd name="T114" fmla="*/ 2147483646 w 4611"/>
                <a:gd name="T115" fmla="*/ 2147483646 h 4186"/>
                <a:gd name="T116" fmla="*/ 2147483646 w 4611"/>
                <a:gd name="T117" fmla="*/ 2147483646 h 4186"/>
                <a:gd name="T118" fmla="*/ 2147483646 w 4611"/>
                <a:gd name="T119" fmla="*/ 2147483646 h 4186"/>
                <a:gd name="T120" fmla="*/ 2147483646 w 4611"/>
                <a:gd name="T121" fmla="*/ 2147483646 h 4186"/>
                <a:gd name="T122" fmla="*/ 2147483646 w 4611"/>
                <a:gd name="T123" fmla="*/ 2147483646 h 4186"/>
                <a:gd name="T124" fmla="*/ 2147483646 w 4611"/>
                <a:gd name="T125" fmla="*/ 2147483646 h 418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0" t="0" r="r" b="b"/>
              <a:pathLst>
                <a:path w="4611" h="4186">
                  <a:moveTo>
                    <a:pt x="2938" y="4012"/>
                  </a:moveTo>
                  <a:lnTo>
                    <a:pt x="2938" y="4066"/>
                  </a:lnTo>
                  <a:lnTo>
                    <a:pt x="2934" y="4115"/>
                  </a:lnTo>
                  <a:lnTo>
                    <a:pt x="2933" y="4144"/>
                  </a:lnTo>
                  <a:lnTo>
                    <a:pt x="2933" y="4166"/>
                  </a:lnTo>
                  <a:lnTo>
                    <a:pt x="2931" y="4180"/>
                  </a:lnTo>
                  <a:lnTo>
                    <a:pt x="2931" y="4186"/>
                  </a:lnTo>
                  <a:lnTo>
                    <a:pt x="2929" y="4184"/>
                  </a:lnTo>
                  <a:lnTo>
                    <a:pt x="2924" y="4182"/>
                  </a:lnTo>
                  <a:lnTo>
                    <a:pt x="2913" y="4176"/>
                  </a:lnTo>
                  <a:lnTo>
                    <a:pt x="2896" y="4169"/>
                  </a:lnTo>
                  <a:lnTo>
                    <a:pt x="2880" y="4164"/>
                  </a:lnTo>
                  <a:lnTo>
                    <a:pt x="2860" y="4157"/>
                  </a:lnTo>
                  <a:lnTo>
                    <a:pt x="2837" y="4148"/>
                  </a:lnTo>
                  <a:lnTo>
                    <a:pt x="2938" y="4012"/>
                  </a:lnTo>
                  <a:close/>
                  <a:moveTo>
                    <a:pt x="2953" y="3810"/>
                  </a:moveTo>
                  <a:lnTo>
                    <a:pt x="2943" y="3853"/>
                  </a:lnTo>
                  <a:lnTo>
                    <a:pt x="2936" y="3895"/>
                  </a:lnTo>
                  <a:lnTo>
                    <a:pt x="2936" y="3931"/>
                  </a:lnTo>
                  <a:lnTo>
                    <a:pt x="2790" y="4131"/>
                  </a:lnTo>
                  <a:lnTo>
                    <a:pt x="2761" y="4119"/>
                  </a:lnTo>
                  <a:lnTo>
                    <a:pt x="2735" y="4104"/>
                  </a:lnTo>
                  <a:lnTo>
                    <a:pt x="2953" y="3810"/>
                  </a:lnTo>
                  <a:close/>
                  <a:moveTo>
                    <a:pt x="1063" y="3725"/>
                  </a:moveTo>
                  <a:lnTo>
                    <a:pt x="1048" y="3746"/>
                  </a:lnTo>
                  <a:lnTo>
                    <a:pt x="1028" y="3739"/>
                  </a:lnTo>
                  <a:lnTo>
                    <a:pt x="1012" y="3734"/>
                  </a:lnTo>
                  <a:lnTo>
                    <a:pt x="1003" y="3730"/>
                  </a:lnTo>
                  <a:lnTo>
                    <a:pt x="999" y="3728"/>
                  </a:lnTo>
                  <a:lnTo>
                    <a:pt x="1003" y="3728"/>
                  </a:lnTo>
                  <a:lnTo>
                    <a:pt x="1015" y="3728"/>
                  </a:lnTo>
                  <a:lnTo>
                    <a:pt x="1034" y="3726"/>
                  </a:lnTo>
                  <a:lnTo>
                    <a:pt x="1063" y="3725"/>
                  </a:lnTo>
                  <a:close/>
                  <a:moveTo>
                    <a:pt x="1211" y="3707"/>
                  </a:moveTo>
                  <a:lnTo>
                    <a:pt x="1157" y="3781"/>
                  </a:lnTo>
                  <a:lnTo>
                    <a:pt x="1126" y="3772"/>
                  </a:lnTo>
                  <a:lnTo>
                    <a:pt x="1099" y="3761"/>
                  </a:lnTo>
                  <a:lnTo>
                    <a:pt x="1130" y="3717"/>
                  </a:lnTo>
                  <a:lnTo>
                    <a:pt x="1151" y="3716"/>
                  </a:lnTo>
                  <a:lnTo>
                    <a:pt x="1175" y="3712"/>
                  </a:lnTo>
                  <a:lnTo>
                    <a:pt x="1211" y="3707"/>
                  </a:lnTo>
                  <a:close/>
                  <a:moveTo>
                    <a:pt x="3101" y="3428"/>
                  </a:moveTo>
                  <a:lnTo>
                    <a:pt x="3083" y="3490"/>
                  </a:lnTo>
                  <a:lnTo>
                    <a:pt x="3063" y="3544"/>
                  </a:lnTo>
                  <a:lnTo>
                    <a:pt x="3043" y="3591"/>
                  </a:lnTo>
                  <a:lnTo>
                    <a:pt x="3029" y="3616"/>
                  </a:lnTo>
                  <a:lnTo>
                    <a:pt x="3014" y="3643"/>
                  </a:lnTo>
                  <a:lnTo>
                    <a:pt x="2697" y="4072"/>
                  </a:lnTo>
                  <a:lnTo>
                    <a:pt x="2677" y="4048"/>
                  </a:lnTo>
                  <a:lnTo>
                    <a:pt x="2661" y="4023"/>
                  </a:lnTo>
                  <a:lnTo>
                    <a:pt x="3101" y="3428"/>
                  </a:lnTo>
                  <a:close/>
                  <a:moveTo>
                    <a:pt x="3841" y="3340"/>
                  </a:moveTo>
                  <a:lnTo>
                    <a:pt x="3861" y="3367"/>
                  </a:lnTo>
                  <a:lnTo>
                    <a:pt x="3881" y="3385"/>
                  </a:lnTo>
                  <a:lnTo>
                    <a:pt x="3897" y="3398"/>
                  </a:lnTo>
                  <a:lnTo>
                    <a:pt x="3910" y="3405"/>
                  </a:lnTo>
                  <a:lnTo>
                    <a:pt x="3914" y="3407"/>
                  </a:lnTo>
                  <a:lnTo>
                    <a:pt x="3912" y="3408"/>
                  </a:lnTo>
                  <a:lnTo>
                    <a:pt x="3903" y="3408"/>
                  </a:lnTo>
                  <a:lnTo>
                    <a:pt x="3887" y="3410"/>
                  </a:lnTo>
                  <a:lnTo>
                    <a:pt x="3861" y="3412"/>
                  </a:lnTo>
                  <a:lnTo>
                    <a:pt x="3821" y="3412"/>
                  </a:lnTo>
                  <a:lnTo>
                    <a:pt x="3805" y="3412"/>
                  </a:lnTo>
                  <a:lnTo>
                    <a:pt x="3791" y="3410"/>
                  </a:lnTo>
                  <a:lnTo>
                    <a:pt x="3841" y="3340"/>
                  </a:lnTo>
                  <a:close/>
                  <a:moveTo>
                    <a:pt x="1644" y="3305"/>
                  </a:moveTo>
                  <a:lnTo>
                    <a:pt x="1274" y="3804"/>
                  </a:lnTo>
                  <a:lnTo>
                    <a:pt x="1242" y="3799"/>
                  </a:lnTo>
                  <a:lnTo>
                    <a:pt x="1209" y="3792"/>
                  </a:lnTo>
                  <a:lnTo>
                    <a:pt x="1305" y="3665"/>
                  </a:lnTo>
                  <a:lnTo>
                    <a:pt x="1334" y="3642"/>
                  </a:lnTo>
                  <a:lnTo>
                    <a:pt x="1363" y="3613"/>
                  </a:lnTo>
                  <a:lnTo>
                    <a:pt x="1397" y="3582"/>
                  </a:lnTo>
                  <a:lnTo>
                    <a:pt x="1437" y="3544"/>
                  </a:lnTo>
                  <a:lnTo>
                    <a:pt x="1483" y="3501"/>
                  </a:lnTo>
                  <a:lnTo>
                    <a:pt x="1517" y="3459"/>
                  </a:lnTo>
                  <a:lnTo>
                    <a:pt x="1548" y="3417"/>
                  </a:lnTo>
                  <a:lnTo>
                    <a:pt x="1577" y="3378"/>
                  </a:lnTo>
                  <a:lnTo>
                    <a:pt x="1607" y="3340"/>
                  </a:lnTo>
                  <a:lnTo>
                    <a:pt x="1644" y="3305"/>
                  </a:lnTo>
                  <a:close/>
                  <a:moveTo>
                    <a:pt x="3794" y="3224"/>
                  </a:moveTo>
                  <a:lnTo>
                    <a:pt x="3803" y="3260"/>
                  </a:lnTo>
                  <a:lnTo>
                    <a:pt x="3814" y="3293"/>
                  </a:lnTo>
                  <a:lnTo>
                    <a:pt x="3744" y="3392"/>
                  </a:lnTo>
                  <a:lnTo>
                    <a:pt x="3731" y="3379"/>
                  </a:lnTo>
                  <a:lnTo>
                    <a:pt x="3716" y="3363"/>
                  </a:lnTo>
                  <a:lnTo>
                    <a:pt x="3704" y="3345"/>
                  </a:lnTo>
                  <a:lnTo>
                    <a:pt x="3794" y="3224"/>
                  </a:lnTo>
                  <a:close/>
                  <a:moveTo>
                    <a:pt x="3137" y="3195"/>
                  </a:moveTo>
                  <a:lnTo>
                    <a:pt x="3137" y="3228"/>
                  </a:lnTo>
                  <a:lnTo>
                    <a:pt x="3132" y="3267"/>
                  </a:lnTo>
                  <a:lnTo>
                    <a:pt x="3124" y="3311"/>
                  </a:lnTo>
                  <a:lnTo>
                    <a:pt x="2636" y="3972"/>
                  </a:lnTo>
                  <a:lnTo>
                    <a:pt x="2623" y="3936"/>
                  </a:lnTo>
                  <a:lnTo>
                    <a:pt x="2616" y="3900"/>
                  </a:lnTo>
                  <a:lnTo>
                    <a:pt x="3137" y="3195"/>
                  </a:lnTo>
                  <a:close/>
                  <a:moveTo>
                    <a:pt x="1054" y="3190"/>
                  </a:moveTo>
                  <a:lnTo>
                    <a:pt x="1019" y="3237"/>
                  </a:lnTo>
                  <a:lnTo>
                    <a:pt x="996" y="3228"/>
                  </a:lnTo>
                  <a:lnTo>
                    <a:pt x="977" y="3219"/>
                  </a:lnTo>
                  <a:lnTo>
                    <a:pt x="963" y="3211"/>
                  </a:lnTo>
                  <a:lnTo>
                    <a:pt x="959" y="3210"/>
                  </a:lnTo>
                  <a:lnTo>
                    <a:pt x="956" y="3208"/>
                  </a:lnTo>
                  <a:lnTo>
                    <a:pt x="954" y="3206"/>
                  </a:lnTo>
                  <a:lnTo>
                    <a:pt x="956" y="3206"/>
                  </a:lnTo>
                  <a:lnTo>
                    <a:pt x="958" y="3204"/>
                  </a:lnTo>
                  <a:lnTo>
                    <a:pt x="963" y="3204"/>
                  </a:lnTo>
                  <a:lnTo>
                    <a:pt x="970" y="3202"/>
                  </a:lnTo>
                  <a:lnTo>
                    <a:pt x="983" y="3201"/>
                  </a:lnTo>
                  <a:lnTo>
                    <a:pt x="1001" y="3197"/>
                  </a:lnTo>
                  <a:lnTo>
                    <a:pt x="1023" y="3193"/>
                  </a:lnTo>
                  <a:lnTo>
                    <a:pt x="1054" y="3190"/>
                  </a:lnTo>
                  <a:close/>
                  <a:moveTo>
                    <a:pt x="3325" y="3125"/>
                  </a:moveTo>
                  <a:lnTo>
                    <a:pt x="3324" y="3164"/>
                  </a:lnTo>
                  <a:lnTo>
                    <a:pt x="3318" y="3204"/>
                  </a:lnTo>
                  <a:lnTo>
                    <a:pt x="3309" y="3244"/>
                  </a:lnTo>
                  <a:lnTo>
                    <a:pt x="3258" y="3314"/>
                  </a:lnTo>
                  <a:lnTo>
                    <a:pt x="3257" y="3305"/>
                  </a:lnTo>
                  <a:lnTo>
                    <a:pt x="3255" y="3296"/>
                  </a:lnTo>
                  <a:lnTo>
                    <a:pt x="3253" y="3286"/>
                  </a:lnTo>
                  <a:lnTo>
                    <a:pt x="3237" y="3244"/>
                  </a:lnTo>
                  <a:lnTo>
                    <a:pt x="3325" y="3125"/>
                  </a:lnTo>
                  <a:close/>
                  <a:moveTo>
                    <a:pt x="2248" y="3123"/>
                  </a:moveTo>
                  <a:lnTo>
                    <a:pt x="2274" y="3123"/>
                  </a:lnTo>
                  <a:lnTo>
                    <a:pt x="2301" y="3123"/>
                  </a:lnTo>
                  <a:lnTo>
                    <a:pt x="2317" y="3123"/>
                  </a:lnTo>
                  <a:lnTo>
                    <a:pt x="2140" y="3363"/>
                  </a:lnTo>
                  <a:lnTo>
                    <a:pt x="2091" y="3407"/>
                  </a:lnTo>
                  <a:lnTo>
                    <a:pt x="2038" y="3457"/>
                  </a:lnTo>
                  <a:lnTo>
                    <a:pt x="1979" y="3513"/>
                  </a:lnTo>
                  <a:lnTo>
                    <a:pt x="1913" y="3573"/>
                  </a:lnTo>
                  <a:lnTo>
                    <a:pt x="2248" y="3123"/>
                  </a:lnTo>
                  <a:close/>
                  <a:moveTo>
                    <a:pt x="2462" y="3112"/>
                  </a:moveTo>
                  <a:lnTo>
                    <a:pt x="2332" y="3287"/>
                  </a:lnTo>
                  <a:lnTo>
                    <a:pt x="2301" y="3291"/>
                  </a:lnTo>
                  <a:lnTo>
                    <a:pt x="2265" y="3296"/>
                  </a:lnTo>
                  <a:lnTo>
                    <a:pt x="2259" y="3296"/>
                  </a:lnTo>
                  <a:lnTo>
                    <a:pt x="2256" y="3298"/>
                  </a:lnTo>
                  <a:lnTo>
                    <a:pt x="2250" y="3300"/>
                  </a:lnTo>
                  <a:lnTo>
                    <a:pt x="2382" y="3119"/>
                  </a:lnTo>
                  <a:lnTo>
                    <a:pt x="2462" y="3112"/>
                  </a:lnTo>
                  <a:close/>
                  <a:moveTo>
                    <a:pt x="2122" y="3110"/>
                  </a:moveTo>
                  <a:lnTo>
                    <a:pt x="2154" y="3114"/>
                  </a:lnTo>
                  <a:lnTo>
                    <a:pt x="2189" y="3117"/>
                  </a:lnTo>
                  <a:lnTo>
                    <a:pt x="1779" y="3670"/>
                  </a:lnTo>
                  <a:lnTo>
                    <a:pt x="1723" y="3698"/>
                  </a:lnTo>
                  <a:lnTo>
                    <a:pt x="1667" y="3721"/>
                  </a:lnTo>
                  <a:lnTo>
                    <a:pt x="2122" y="3110"/>
                  </a:lnTo>
                  <a:close/>
                  <a:moveTo>
                    <a:pt x="2004" y="3085"/>
                  </a:moveTo>
                  <a:lnTo>
                    <a:pt x="2035" y="3094"/>
                  </a:lnTo>
                  <a:lnTo>
                    <a:pt x="2067" y="3101"/>
                  </a:lnTo>
                  <a:lnTo>
                    <a:pt x="1584" y="3752"/>
                  </a:lnTo>
                  <a:lnTo>
                    <a:pt x="1537" y="3764"/>
                  </a:lnTo>
                  <a:lnTo>
                    <a:pt x="1493" y="3773"/>
                  </a:lnTo>
                  <a:lnTo>
                    <a:pt x="2004" y="3085"/>
                  </a:lnTo>
                  <a:close/>
                  <a:moveTo>
                    <a:pt x="2621" y="3079"/>
                  </a:moveTo>
                  <a:lnTo>
                    <a:pt x="2342" y="3455"/>
                  </a:lnTo>
                  <a:lnTo>
                    <a:pt x="2357" y="3414"/>
                  </a:lnTo>
                  <a:lnTo>
                    <a:pt x="2373" y="3378"/>
                  </a:lnTo>
                  <a:lnTo>
                    <a:pt x="2391" y="3347"/>
                  </a:lnTo>
                  <a:lnTo>
                    <a:pt x="2406" y="3323"/>
                  </a:lnTo>
                  <a:lnTo>
                    <a:pt x="2420" y="3305"/>
                  </a:lnTo>
                  <a:lnTo>
                    <a:pt x="2429" y="3295"/>
                  </a:lnTo>
                  <a:lnTo>
                    <a:pt x="2431" y="3291"/>
                  </a:lnTo>
                  <a:lnTo>
                    <a:pt x="2428" y="3291"/>
                  </a:lnTo>
                  <a:lnTo>
                    <a:pt x="2415" y="3289"/>
                  </a:lnTo>
                  <a:lnTo>
                    <a:pt x="2395" y="3286"/>
                  </a:lnTo>
                  <a:lnTo>
                    <a:pt x="2533" y="3101"/>
                  </a:lnTo>
                  <a:lnTo>
                    <a:pt x="2621" y="3079"/>
                  </a:lnTo>
                  <a:close/>
                  <a:moveTo>
                    <a:pt x="3773" y="3070"/>
                  </a:moveTo>
                  <a:lnTo>
                    <a:pt x="3778" y="3112"/>
                  </a:lnTo>
                  <a:lnTo>
                    <a:pt x="3782" y="3154"/>
                  </a:lnTo>
                  <a:lnTo>
                    <a:pt x="3675" y="3302"/>
                  </a:lnTo>
                  <a:lnTo>
                    <a:pt x="3673" y="3298"/>
                  </a:lnTo>
                  <a:lnTo>
                    <a:pt x="3669" y="3295"/>
                  </a:lnTo>
                  <a:lnTo>
                    <a:pt x="3668" y="3291"/>
                  </a:lnTo>
                  <a:lnTo>
                    <a:pt x="3655" y="3269"/>
                  </a:lnTo>
                  <a:lnTo>
                    <a:pt x="3640" y="3248"/>
                  </a:lnTo>
                  <a:lnTo>
                    <a:pt x="3773" y="3070"/>
                  </a:lnTo>
                  <a:close/>
                  <a:moveTo>
                    <a:pt x="1895" y="3052"/>
                  </a:moveTo>
                  <a:lnTo>
                    <a:pt x="1924" y="3061"/>
                  </a:lnTo>
                  <a:lnTo>
                    <a:pt x="1953" y="3070"/>
                  </a:lnTo>
                  <a:lnTo>
                    <a:pt x="1421" y="3788"/>
                  </a:lnTo>
                  <a:lnTo>
                    <a:pt x="1376" y="3795"/>
                  </a:lnTo>
                  <a:lnTo>
                    <a:pt x="1340" y="3801"/>
                  </a:lnTo>
                  <a:lnTo>
                    <a:pt x="1765" y="3226"/>
                  </a:lnTo>
                  <a:lnTo>
                    <a:pt x="1794" y="3208"/>
                  </a:lnTo>
                  <a:lnTo>
                    <a:pt x="1819" y="3193"/>
                  </a:lnTo>
                  <a:lnTo>
                    <a:pt x="1837" y="3182"/>
                  </a:lnTo>
                  <a:lnTo>
                    <a:pt x="1848" y="3177"/>
                  </a:lnTo>
                  <a:lnTo>
                    <a:pt x="1852" y="3173"/>
                  </a:lnTo>
                  <a:lnTo>
                    <a:pt x="1848" y="3172"/>
                  </a:lnTo>
                  <a:lnTo>
                    <a:pt x="1834" y="3168"/>
                  </a:lnTo>
                  <a:lnTo>
                    <a:pt x="1812" y="3163"/>
                  </a:lnTo>
                  <a:lnTo>
                    <a:pt x="1895" y="3052"/>
                  </a:lnTo>
                  <a:close/>
                  <a:moveTo>
                    <a:pt x="1292" y="3049"/>
                  </a:moveTo>
                  <a:lnTo>
                    <a:pt x="1131" y="3266"/>
                  </a:lnTo>
                  <a:lnTo>
                    <a:pt x="1099" y="3260"/>
                  </a:lnTo>
                  <a:lnTo>
                    <a:pt x="1068" y="3253"/>
                  </a:lnTo>
                  <a:lnTo>
                    <a:pt x="1131" y="3164"/>
                  </a:lnTo>
                  <a:lnTo>
                    <a:pt x="1169" y="3145"/>
                  </a:lnTo>
                  <a:lnTo>
                    <a:pt x="1206" y="3117"/>
                  </a:lnTo>
                  <a:lnTo>
                    <a:pt x="1247" y="3087"/>
                  </a:lnTo>
                  <a:lnTo>
                    <a:pt x="1292" y="3049"/>
                  </a:lnTo>
                  <a:close/>
                  <a:moveTo>
                    <a:pt x="2811" y="3009"/>
                  </a:moveTo>
                  <a:lnTo>
                    <a:pt x="2294" y="3703"/>
                  </a:lnTo>
                  <a:lnTo>
                    <a:pt x="2294" y="3676"/>
                  </a:lnTo>
                  <a:lnTo>
                    <a:pt x="2295" y="3647"/>
                  </a:lnTo>
                  <a:lnTo>
                    <a:pt x="2299" y="3620"/>
                  </a:lnTo>
                  <a:lnTo>
                    <a:pt x="2304" y="3593"/>
                  </a:lnTo>
                  <a:lnTo>
                    <a:pt x="2703" y="3052"/>
                  </a:lnTo>
                  <a:lnTo>
                    <a:pt x="2757" y="3031"/>
                  </a:lnTo>
                  <a:lnTo>
                    <a:pt x="2811" y="3009"/>
                  </a:lnTo>
                  <a:close/>
                  <a:moveTo>
                    <a:pt x="1792" y="3005"/>
                  </a:moveTo>
                  <a:lnTo>
                    <a:pt x="1819" y="3020"/>
                  </a:lnTo>
                  <a:lnTo>
                    <a:pt x="1846" y="3032"/>
                  </a:lnTo>
                  <a:lnTo>
                    <a:pt x="1754" y="3157"/>
                  </a:lnTo>
                  <a:lnTo>
                    <a:pt x="1738" y="3159"/>
                  </a:lnTo>
                  <a:lnTo>
                    <a:pt x="1723" y="3159"/>
                  </a:lnTo>
                  <a:lnTo>
                    <a:pt x="1698" y="3163"/>
                  </a:lnTo>
                  <a:lnTo>
                    <a:pt x="1669" y="3172"/>
                  </a:lnTo>
                  <a:lnTo>
                    <a:pt x="1792" y="3005"/>
                  </a:lnTo>
                  <a:close/>
                  <a:moveTo>
                    <a:pt x="3315" y="2960"/>
                  </a:moveTo>
                  <a:lnTo>
                    <a:pt x="3316" y="2982"/>
                  </a:lnTo>
                  <a:lnTo>
                    <a:pt x="3320" y="3013"/>
                  </a:lnTo>
                  <a:lnTo>
                    <a:pt x="3322" y="3047"/>
                  </a:lnTo>
                  <a:lnTo>
                    <a:pt x="3208" y="3201"/>
                  </a:lnTo>
                  <a:lnTo>
                    <a:pt x="3190" y="3175"/>
                  </a:lnTo>
                  <a:lnTo>
                    <a:pt x="3170" y="3154"/>
                  </a:lnTo>
                  <a:lnTo>
                    <a:pt x="3315" y="2960"/>
                  </a:lnTo>
                  <a:close/>
                  <a:moveTo>
                    <a:pt x="1694" y="2955"/>
                  </a:moveTo>
                  <a:lnTo>
                    <a:pt x="1720" y="2969"/>
                  </a:lnTo>
                  <a:lnTo>
                    <a:pt x="1747" y="2986"/>
                  </a:lnTo>
                  <a:lnTo>
                    <a:pt x="1591" y="3193"/>
                  </a:lnTo>
                  <a:lnTo>
                    <a:pt x="1546" y="3208"/>
                  </a:lnTo>
                  <a:lnTo>
                    <a:pt x="1495" y="3224"/>
                  </a:lnTo>
                  <a:lnTo>
                    <a:pt x="1694" y="2955"/>
                  </a:lnTo>
                  <a:close/>
                  <a:moveTo>
                    <a:pt x="3754" y="2913"/>
                  </a:moveTo>
                  <a:lnTo>
                    <a:pt x="3758" y="2955"/>
                  </a:lnTo>
                  <a:lnTo>
                    <a:pt x="3764" y="2998"/>
                  </a:lnTo>
                  <a:lnTo>
                    <a:pt x="3611" y="3202"/>
                  </a:lnTo>
                  <a:lnTo>
                    <a:pt x="3595" y="3175"/>
                  </a:lnTo>
                  <a:lnTo>
                    <a:pt x="3577" y="3150"/>
                  </a:lnTo>
                  <a:lnTo>
                    <a:pt x="3754" y="2913"/>
                  </a:lnTo>
                  <a:close/>
                  <a:moveTo>
                    <a:pt x="1604" y="2893"/>
                  </a:moveTo>
                  <a:lnTo>
                    <a:pt x="1653" y="2928"/>
                  </a:lnTo>
                  <a:lnTo>
                    <a:pt x="1419" y="3242"/>
                  </a:lnTo>
                  <a:lnTo>
                    <a:pt x="1376" y="3253"/>
                  </a:lnTo>
                  <a:lnTo>
                    <a:pt x="1332" y="3260"/>
                  </a:lnTo>
                  <a:lnTo>
                    <a:pt x="1604" y="2893"/>
                  </a:lnTo>
                  <a:close/>
                  <a:moveTo>
                    <a:pt x="3079" y="2826"/>
                  </a:moveTo>
                  <a:lnTo>
                    <a:pt x="2695" y="3347"/>
                  </a:lnTo>
                  <a:lnTo>
                    <a:pt x="2683" y="3343"/>
                  </a:lnTo>
                  <a:lnTo>
                    <a:pt x="2668" y="3347"/>
                  </a:lnTo>
                  <a:lnTo>
                    <a:pt x="2650" y="3358"/>
                  </a:lnTo>
                  <a:lnTo>
                    <a:pt x="2628" y="3374"/>
                  </a:lnTo>
                  <a:lnTo>
                    <a:pt x="2600" y="3396"/>
                  </a:lnTo>
                  <a:lnTo>
                    <a:pt x="2563" y="3423"/>
                  </a:lnTo>
                  <a:lnTo>
                    <a:pt x="2914" y="2949"/>
                  </a:lnTo>
                  <a:lnTo>
                    <a:pt x="2972" y="2913"/>
                  </a:lnTo>
                  <a:lnTo>
                    <a:pt x="3027" y="2872"/>
                  </a:lnTo>
                  <a:lnTo>
                    <a:pt x="3079" y="2826"/>
                  </a:lnTo>
                  <a:close/>
                  <a:moveTo>
                    <a:pt x="1522" y="2825"/>
                  </a:moveTo>
                  <a:lnTo>
                    <a:pt x="1542" y="2845"/>
                  </a:lnTo>
                  <a:lnTo>
                    <a:pt x="1566" y="2864"/>
                  </a:lnTo>
                  <a:lnTo>
                    <a:pt x="1263" y="3269"/>
                  </a:lnTo>
                  <a:lnTo>
                    <a:pt x="1258" y="3269"/>
                  </a:lnTo>
                  <a:lnTo>
                    <a:pt x="1222" y="3273"/>
                  </a:lnTo>
                  <a:lnTo>
                    <a:pt x="1189" y="3273"/>
                  </a:lnTo>
                  <a:lnTo>
                    <a:pt x="1403" y="2984"/>
                  </a:lnTo>
                  <a:lnTo>
                    <a:pt x="1439" y="2939"/>
                  </a:lnTo>
                  <a:lnTo>
                    <a:pt x="1522" y="2825"/>
                  </a:lnTo>
                  <a:close/>
                  <a:moveTo>
                    <a:pt x="3735" y="2758"/>
                  </a:moveTo>
                  <a:lnTo>
                    <a:pt x="3735" y="2765"/>
                  </a:lnTo>
                  <a:lnTo>
                    <a:pt x="3735" y="2772"/>
                  </a:lnTo>
                  <a:lnTo>
                    <a:pt x="3736" y="2779"/>
                  </a:lnTo>
                  <a:lnTo>
                    <a:pt x="3740" y="2810"/>
                  </a:lnTo>
                  <a:lnTo>
                    <a:pt x="3745" y="2841"/>
                  </a:lnTo>
                  <a:lnTo>
                    <a:pt x="3548" y="3107"/>
                  </a:lnTo>
                  <a:lnTo>
                    <a:pt x="3512" y="3058"/>
                  </a:lnTo>
                  <a:lnTo>
                    <a:pt x="3735" y="2758"/>
                  </a:lnTo>
                  <a:close/>
                  <a:moveTo>
                    <a:pt x="1443" y="2747"/>
                  </a:moveTo>
                  <a:lnTo>
                    <a:pt x="1464" y="2769"/>
                  </a:lnTo>
                  <a:lnTo>
                    <a:pt x="1484" y="2792"/>
                  </a:lnTo>
                  <a:lnTo>
                    <a:pt x="1392" y="2917"/>
                  </a:lnTo>
                  <a:lnTo>
                    <a:pt x="1365" y="2906"/>
                  </a:lnTo>
                  <a:lnTo>
                    <a:pt x="1332" y="2897"/>
                  </a:lnTo>
                  <a:lnTo>
                    <a:pt x="1443" y="2747"/>
                  </a:lnTo>
                  <a:close/>
                  <a:moveTo>
                    <a:pt x="1372" y="2660"/>
                  </a:moveTo>
                  <a:lnTo>
                    <a:pt x="1390" y="2685"/>
                  </a:lnTo>
                  <a:lnTo>
                    <a:pt x="1410" y="2709"/>
                  </a:lnTo>
                  <a:lnTo>
                    <a:pt x="1280" y="2884"/>
                  </a:lnTo>
                  <a:lnTo>
                    <a:pt x="1276" y="2882"/>
                  </a:lnTo>
                  <a:lnTo>
                    <a:pt x="1273" y="2881"/>
                  </a:lnTo>
                  <a:lnTo>
                    <a:pt x="1269" y="2881"/>
                  </a:lnTo>
                  <a:lnTo>
                    <a:pt x="1215" y="2872"/>
                  </a:lnTo>
                  <a:lnTo>
                    <a:pt x="1372" y="2660"/>
                  </a:lnTo>
                  <a:close/>
                  <a:moveTo>
                    <a:pt x="3706" y="2613"/>
                  </a:moveTo>
                  <a:lnTo>
                    <a:pt x="3713" y="2649"/>
                  </a:lnTo>
                  <a:lnTo>
                    <a:pt x="3722" y="2689"/>
                  </a:lnTo>
                  <a:lnTo>
                    <a:pt x="3479" y="3016"/>
                  </a:lnTo>
                  <a:lnTo>
                    <a:pt x="3459" y="2995"/>
                  </a:lnTo>
                  <a:lnTo>
                    <a:pt x="3438" y="2973"/>
                  </a:lnTo>
                  <a:lnTo>
                    <a:pt x="3706" y="2613"/>
                  </a:lnTo>
                  <a:close/>
                  <a:moveTo>
                    <a:pt x="425" y="2577"/>
                  </a:moveTo>
                  <a:lnTo>
                    <a:pt x="268" y="2789"/>
                  </a:lnTo>
                  <a:lnTo>
                    <a:pt x="219" y="2756"/>
                  </a:lnTo>
                  <a:lnTo>
                    <a:pt x="351" y="2581"/>
                  </a:lnTo>
                  <a:lnTo>
                    <a:pt x="389" y="2579"/>
                  </a:lnTo>
                  <a:lnTo>
                    <a:pt x="425" y="2577"/>
                  </a:lnTo>
                  <a:close/>
                  <a:moveTo>
                    <a:pt x="1309" y="2564"/>
                  </a:moveTo>
                  <a:lnTo>
                    <a:pt x="1325" y="2592"/>
                  </a:lnTo>
                  <a:lnTo>
                    <a:pt x="1343" y="2617"/>
                  </a:lnTo>
                  <a:lnTo>
                    <a:pt x="1157" y="2868"/>
                  </a:lnTo>
                  <a:lnTo>
                    <a:pt x="1122" y="2866"/>
                  </a:lnTo>
                  <a:lnTo>
                    <a:pt x="1086" y="2864"/>
                  </a:lnTo>
                  <a:lnTo>
                    <a:pt x="1309" y="2564"/>
                  </a:lnTo>
                  <a:close/>
                  <a:moveTo>
                    <a:pt x="228" y="2564"/>
                  </a:moveTo>
                  <a:lnTo>
                    <a:pt x="261" y="2570"/>
                  </a:lnTo>
                  <a:lnTo>
                    <a:pt x="293" y="2577"/>
                  </a:lnTo>
                  <a:lnTo>
                    <a:pt x="183" y="2723"/>
                  </a:lnTo>
                  <a:lnTo>
                    <a:pt x="161" y="2702"/>
                  </a:lnTo>
                  <a:lnTo>
                    <a:pt x="141" y="2680"/>
                  </a:lnTo>
                  <a:lnTo>
                    <a:pt x="228" y="2564"/>
                  </a:lnTo>
                  <a:close/>
                  <a:moveTo>
                    <a:pt x="594" y="2534"/>
                  </a:moveTo>
                  <a:lnTo>
                    <a:pt x="369" y="2836"/>
                  </a:lnTo>
                  <a:lnTo>
                    <a:pt x="340" y="2826"/>
                  </a:lnTo>
                  <a:lnTo>
                    <a:pt x="313" y="2814"/>
                  </a:lnTo>
                  <a:lnTo>
                    <a:pt x="498" y="2564"/>
                  </a:lnTo>
                  <a:lnTo>
                    <a:pt x="550" y="2548"/>
                  </a:lnTo>
                  <a:lnTo>
                    <a:pt x="594" y="2534"/>
                  </a:lnTo>
                  <a:close/>
                  <a:moveTo>
                    <a:pt x="118" y="2528"/>
                  </a:moveTo>
                  <a:lnTo>
                    <a:pt x="147" y="2539"/>
                  </a:lnTo>
                  <a:lnTo>
                    <a:pt x="174" y="2548"/>
                  </a:lnTo>
                  <a:lnTo>
                    <a:pt x="109" y="2642"/>
                  </a:lnTo>
                  <a:lnTo>
                    <a:pt x="89" y="2617"/>
                  </a:lnTo>
                  <a:lnTo>
                    <a:pt x="72" y="2592"/>
                  </a:lnTo>
                  <a:lnTo>
                    <a:pt x="118" y="2528"/>
                  </a:lnTo>
                  <a:close/>
                  <a:moveTo>
                    <a:pt x="3657" y="2496"/>
                  </a:moveTo>
                  <a:lnTo>
                    <a:pt x="3671" y="2525"/>
                  </a:lnTo>
                  <a:lnTo>
                    <a:pt x="3686" y="2557"/>
                  </a:lnTo>
                  <a:lnTo>
                    <a:pt x="3400" y="2944"/>
                  </a:lnTo>
                  <a:lnTo>
                    <a:pt x="3376" y="2931"/>
                  </a:lnTo>
                  <a:lnTo>
                    <a:pt x="3356" y="2926"/>
                  </a:lnTo>
                  <a:lnTo>
                    <a:pt x="3340" y="2922"/>
                  </a:lnTo>
                  <a:lnTo>
                    <a:pt x="3657" y="2496"/>
                  </a:lnTo>
                  <a:close/>
                  <a:moveTo>
                    <a:pt x="0" y="2469"/>
                  </a:moveTo>
                  <a:lnTo>
                    <a:pt x="2" y="2469"/>
                  </a:lnTo>
                  <a:lnTo>
                    <a:pt x="4" y="2470"/>
                  </a:lnTo>
                  <a:lnTo>
                    <a:pt x="7" y="2472"/>
                  </a:lnTo>
                  <a:lnTo>
                    <a:pt x="13" y="2476"/>
                  </a:lnTo>
                  <a:lnTo>
                    <a:pt x="18" y="2479"/>
                  </a:lnTo>
                  <a:lnTo>
                    <a:pt x="32" y="2487"/>
                  </a:lnTo>
                  <a:lnTo>
                    <a:pt x="51" y="2496"/>
                  </a:lnTo>
                  <a:lnTo>
                    <a:pt x="72" y="2507"/>
                  </a:lnTo>
                  <a:lnTo>
                    <a:pt x="42" y="2548"/>
                  </a:lnTo>
                  <a:lnTo>
                    <a:pt x="29" y="2525"/>
                  </a:lnTo>
                  <a:lnTo>
                    <a:pt x="18" y="2507"/>
                  </a:lnTo>
                  <a:lnTo>
                    <a:pt x="11" y="2490"/>
                  </a:lnTo>
                  <a:lnTo>
                    <a:pt x="7" y="2483"/>
                  </a:lnTo>
                  <a:lnTo>
                    <a:pt x="4" y="2478"/>
                  </a:lnTo>
                  <a:lnTo>
                    <a:pt x="2" y="2472"/>
                  </a:lnTo>
                  <a:lnTo>
                    <a:pt x="0" y="2470"/>
                  </a:lnTo>
                  <a:lnTo>
                    <a:pt x="0" y="2469"/>
                  </a:lnTo>
                  <a:close/>
                  <a:moveTo>
                    <a:pt x="3821" y="2458"/>
                  </a:moveTo>
                  <a:lnTo>
                    <a:pt x="3831" y="2479"/>
                  </a:lnTo>
                  <a:lnTo>
                    <a:pt x="3840" y="2503"/>
                  </a:lnTo>
                  <a:lnTo>
                    <a:pt x="3847" y="2521"/>
                  </a:lnTo>
                  <a:lnTo>
                    <a:pt x="3850" y="2530"/>
                  </a:lnTo>
                  <a:lnTo>
                    <a:pt x="3854" y="2535"/>
                  </a:lnTo>
                  <a:lnTo>
                    <a:pt x="3856" y="2541"/>
                  </a:lnTo>
                  <a:lnTo>
                    <a:pt x="3858" y="2545"/>
                  </a:lnTo>
                  <a:lnTo>
                    <a:pt x="3856" y="2545"/>
                  </a:lnTo>
                  <a:lnTo>
                    <a:pt x="3854" y="2545"/>
                  </a:lnTo>
                  <a:lnTo>
                    <a:pt x="3849" y="2543"/>
                  </a:lnTo>
                  <a:lnTo>
                    <a:pt x="3841" y="2541"/>
                  </a:lnTo>
                  <a:lnTo>
                    <a:pt x="3832" y="2539"/>
                  </a:lnTo>
                  <a:lnTo>
                    <a:pt x="3809" y="2528"/>
                  </a:lnTo>
                  <a:lnTo>
                    <a:pt x="3778" y="2514"/>
                  </a:lnTo>
                  <a:lnTo>
                    <a:pt x="3821" y="2458"/>
                  </a:lnTo>
                  <a:close/>
                  <a:moveTo>
                    <a:pt x="1254" y="2458"/>
                  </a:moveTo>
                  <a:lnTo>
                    <a:pt x="1267" y="2487"/>
                  </a:lnTo>
                  <a:lnTo>
                    <a:pt x="1282" y="2516"/>
                  </a:lnTo>
                  <a:lnTo>
                    <a:pt x="1025" y="2864"/>
                  </a:lnTo>
                  <a:lnTo>
                    <a:pt x="952" y="2864"/>
                  </a:lnTo>
                  <a:lnTo>
                    <a:pt x="1254" y="2458"/>
                  </a:lnTo>
                  <a:close/>
                  <a:moveTo>
                    <a:pt x="802" y="2434"/>
                  </a:moveTo>
                  <a:lnTo>
                    <a:pt x="489" y="2857"/>
                  </a:lnTo>
                  <a:lnTo>
                    <a:pt x="481" y="2855"/>
                  </a:lnTo>
                  <a:lnTo>
                    <a:pt x="472" y="2855"/>
                  </a:lnTo>
                  <a:lnTo>
                    <a:pt x="463" y="2855"/>
                  </a:lnTo>
                  <a:lnTo>
                    <a:pt x="420" y="2850"/>
                  </a:lnTo>
                  <a:lnTo>
                    <a:pt x="699" y="2474"/>
                  </a:lnTo>
                  <a:lnTo>
                    <a:pt x="720" y="2461"/>
                  </a:lnTo>
                  <a:lnTo>
                    <a:pt x="744" y="2451"/>
                  </a:lnTo>
                  <a:lnTo>
                    <a:pt x="769" y="2442"/>
                  </a:lnTo>
                  <a:lnTo>
                    <a:pt x="802" y="2434"/>
                  </a:lnTo>
                  <a:close/>
                  <a:moveTo>
                    <a:pt x="867" y="2429"/>
                  </a:moveTo>
                  <a:lnTo>
                    <a:pt x="905" y="2432"/>
                  </a:lnTo>
                  <a:lnTo>
                    <a:pt x="936" y="2438"/>
                  </a:lnTo>
                  <a:lnTo>
                    <a:pt x="619" y="2864"/>
                  </a:lnTo>
                  <a:lnTo>
                    <a:pt x="583" y="2863"/>
                  </a:lnTo>
                  <a:lnTo>
                    <a:pt x="548" y="2859"/>
                  </a:lnTo>
                  <a:lnTo>
                    <a:pt x="867" y="2429"/>
                  </a:lnTo>
                  <a:close/>
                  <a:moveTo>
                    <a:pt x="4573" y="2353"/>
                  </a:moveTo>
                  <a:lnTo>
                    <a:pt x="4589" y="2387"/>
                  </a:lnTo>
                  <a:lnTo>
                    <a:pt x="4600" y="2418"/>
                  </a:lnTo>
                  <a:lnTo>
                    <a:pt x="4605" y="2445"/>
                  </a:lnTo>
                  <a:lnTo>
                    <a:pt x="4609" y="2465"/>
                  </a:lnTo>
                  <a:lnTo>
                    <a:pt x="4611" y="2479"/>
                  </a:lnTo>
                  <a:lnTo>
                    <a:pt x="4611" y="2485"/>
                  </a:lnTo>
                  <a:lnTo>
                    <a:pt x="4609" y="2483"/>
                  </a:lnTo>
                  <a:lnTo>
                    <a:pt x="4605" y="2481"/>
                  </a:lnTo>
                  <a:lnTo>
                    <a:pt x="4598" y="2476"/>
                  </a:lnTo>
                  <a:lnTo>
                    <a:pt x="4587" y="2469"/>
                  </a:lnTo>
                  <a:lnTo>
                    <a:pt x="4571" y="2458"/>
                  </a:lnTo>
                  <a:lnTo>
                    <a:pt x="4551" y="2443"/>
                  </a:lnTo>
                  <a:lnTo>
                    <a:pt x="4524" y="2423"/>
                  </a:lnTo>
                  <a:lnTo>
                    <a:pt x="4522" y="2422"/>
                  </a:lnTo>
                  <a:lnTo>
                    <a:pt x="4573" y="2353"/>
                  </a:lnTo>
                  <a:close/>
                  <a:moveTo>
                    <a:pt x="3774" y="2339"/>
                  </a:moveTo>
                  <a:lnTo>
                    <a:pt x="3782" y="2358"/>
                  </a:lnTo>
                  <a:lnTo>
                    <a:pt x="3789" y="2378"/>
                  </a:lnTo>
                  <a:lnTo>
                    <a:pt x="3791" y="2385"/>
                  </a:lnTo>
                  <a:lnTo>
                    <a:pt x="3794" y="2393"/>
                  </a:lnTo>
                  <a:lnTo>
                    <a:pt x="3798" y="2402"/>
                  </a:lnTo>
                  <a:lnTo>
                    <a:pt x="3738" y="2487"/>
                  </a:lnTo>
                  <a:lnTo>
                    <a:pt x="3716" y="2474"/>
                  </a:lnTo>
                  <a:lnTo>
                    <a:pt x="3697" y="2467"/>
                  </a:lnTo>
                  <a:lnTo>
                    <a:pt x="3680" y="2463"/>
                  </a:lnTo>
                  <a:lnTo>
                    <a:pt x="3774" y="2339"/>
                  </a:lnTo>
                  <a:close/>
                  <a:moveTo>
                    <a:pt x="1207" y="2333"/>
                  </a:moveTo>
                  <a:lnTo>
                    <a:pt x="1231" y="2402"/>
                  </a:lnTo>
                  <a:lnTo>
                    <a:pt x="889" y="2864"/>
                  </a:lnTo>
                  <a:lnTo>
                    <a:pt x="853" y="2864"/>
                  </a:lnTo>
                  <a:lnTo>
                    <a:pt x="816" y="2866"/>
                  </a:lnTo>
                  <a:lnTo>
                    <a:pt x="1207" y="2333"/>
                  </a:lnTo>
                  <a:close/>
                  <a:moveTo>
                    <a:pt x="4502" y="2266"/>
                  </a:moveTo>
                  <a:lnTo>
                    <a:pt x="4506" y="2268"/>
                  </a:lnTo>
                  <a:lnTo>
                    <a:pt x="4508" y="2270"/>
                  </a:lnTo>
                  <a:lnTo>
                    <a:pt x="4511" y="2272"/>
                  </a:lnTo>
                  <a:lnTo>
                    <a:pt x="4529" y="2290"/>
                  </a:lnTo>
                  <a:lnTo>
                    <a:pt x="4546" y="2310"/>
                  </a:lnTo>
                  <a:lnTo>
                    <a:pt x="4480" y="2396"/>
                  </a:lnTo>
                  <a:lnTo>
                    <a:pt x="4450" y="2385"/>
                  </a:lnTo>
                  <a:lnTo>
                    <a:pt x="4419" y="2380"/>
                  </a:lnTo>
                  <a:lnTo>
                    <a:pt x="4502" y="2266"/>
                  </a:lnTo>
                  <a:close/>
                  <a:moveTo>
                    <a:pt x="4417" y="2201"/>
                  </a:moveTo>
                  <a:lnTo>
                    <a:pt x="4442" y="2217"/>
                  </a:lnTo>
                  <a:lnTo>
                    <a:pt x="4466" y="2234"/>
                  </a:lnTo>
                  <a:lnTo>
                    <a:pt x="4359" y="2378"/>
                  </a:lnTo>
                  <a:lnTo>
                    <a:pt x="4299" y="2378"/>
                  </a:lnTo>
                  <a:lnTo>
                    <a:pt x="4296" y="2378"/>
                  </a:lnTo>
                  <a:lnTo>
                    <a:pt x="4290" y="2378"/>
                  </a:lnTo>
                  <a:lnTo>
                    <a:pt x="4285" y="2376"/>
                  </a:lnTo>
                  <a:lnTo>
                    <a:pt x="4417" y="2201"/>
                  </a:lnTo>
                  <a:close/>
                  <a:moveTo>
                    <a:pt x="1175" y="2198"/>
                  </a:moveTo>
                  <a:lnTo>
                    <a:pt x="1191" y="2273"/>
                  </a:lnTo>
                  <a:lnTo>
                    <a:pt x="753" y="2866"/>
                  </a:lnTo>
                  <a:lnTo>
                    <a:pt x="717" y="2866"/>
                  </a:lnTo>
                  <a:lnTo>
                    <a:pt x="681" y="2864"/>
                  </a:lnTo>
                  <a:lnTo>
                    <a:pt x="1175" y="2198"/>
                  </a:lnTo>
                  <a:close/>
                  <a:moveTo>
                    <a:pt x="4323" y="2143"/>
                  </a:moveTo>
                  <a:lnTo>
                    <a:pt x="4350" y="2158"/>
                  </a:lnTo>
                  <a:lnTo>
                    <a:pt x="4374" y="2174"/>
                  </a:lnTo>
                  <a:lnTo>
                    <a:pt x="4227" y="2375"/>
                  </a:lnTo>
                  <a:lnTo>
                    <a:pt x="4193" y="2373"/>
                  </a:lnTo>
                  <a:lnTo>
                    <a:pt x="4158" y="2369"/>
                  </a:lnTo>
                  <a:lnTo>
                    <a:pt x="4323" y="2143"/>
                  </a:lnTo>
                  <a:close/>
                  <a:moveTo>
                    <a:pt x="4229" y="2089"/>
                  </a:moveTo>
                  <a:lnTo>
                    <a:pt x="4256" y="2104"/>
                  </a:lnTo>
                  <a:lnTo>
                    <a:pt x="4281" y="2120"/>
                  </a:lnTo>
                  <a:lnTo>
                    <a:pt x="4098" y="2364"/>
                  </a:lnTo>
                  <a:lnTo>
                    <a:pt x="4031" y="2355"/>
                  </a:lnTo>
                  <a:lnTo>
                    <a:pt x="4229" y="2089"/>
                  </a:lnTo>
                  <a:close/>
                  <a:moveTo>
                    <a:pt x="871" y="2060"/>
                  </a:moveTo>
                  <a:lnTo>
                    <a:pt x="892" y="2085"/>
                  </a:lnTo>
                  <a:lnTo>
                    <a:pt x="907" y="2111"/>
                  </a:lnTo>
                  <a:lnTo>
                    <a:pt x="771" y="2295"/>
                  </a:lnTo>
                  <a:lnTo>
                    <a:pt x="740" y="2284"/>
                  </a:lnTo>
                  <a:lnTo>
                    <a:pt x="710" y="2277"/>
                  </a:lnTo>
                  <a:lnTo>
                    <a:pt x="871" y="2060"/>
                  </a:lnTo>
                  <a:close/>
                  <a:moveTo>
                    <a:pt x="4131" y="2038"/>
                  </a:moveTo>
                  <a:lnTo>
                    <a:pt x="4158" y="2053"/>
                  </a:lnTo>
                  <a:lnTo>
                    <a:pt x="4184" y="2066"/>
                  </a:lnTo>
                  <a:lnTo>
                    <a:pt x="3977" y="2346"/>
                  </a:lnTo>
                  <a:lnTo>
                    <a:pt x="3948" y="2339"/>
                  </a:lnTo>
                  <a:lnTo>
                    <a:pt x="3917" y="2329"/>
                  </a:lnTo>
                  <a:lnTo>
                    <a:pt x="4131" y="2038"/>
                  </a:lnTo>
                  <a:close/>
                  <a:moveTo>
                    <a:pt x="328" y="2038"/>
                  </a:moveTo>
                  <a:lnTo>
                    <a:pt x="328" y="2038"/>
                  </a:lnTo>
                  <a:lnTo>
                    <a:pt x="329" y="2038"/>
                  </a:lnTo>
                  <a:lnTo>
                    <a:pt x="331" y="2040"/>
                  </a:lnTo>
                  <a:lnTo>
                    <a:pt x="335" y="2042"/>
                  </a:lnTo>
                  <a:lnTo>
                    <a:pt x="342" y="2044"/>
                  </a:lnTo>
                  <a:lnTo>
                    <a:pt x="355" y="2051"/>
                  </a:lnTo>
                  <a:lnTo>
                    <a:pt x="375" y="2058"/>
                  </a:lnTo>
                  <a:lnTo>
                    <a:pt x="380" y="2060"/>
                  </a:lnTo>
                  <a:lnTo>
                    <a:pt x="387" y="2064"/>
                  </a:lnTo>
                  <a:lnTo>
                    <a:pt x="393" y="2066"/>
                  </a:lnTo>
                  <a:lnTo>
                    <a:pt x="398" y="2066"/>
                  </a:lnTo>
                  <a:lnTo>
                    <a:pt x="369" y="2105"/>
                  </a:lnTo>
                  <a:lnTo>
                    <a:pt x="355" y="2085"/>
                  </a:lnTo>
                  <a:lnTo>
                    <a:pt x="344" y="2067"/>
                  </a:lnTo>
                  <a:lnTo>
                    <a:pt x="335" y="2053"/>
                  </a:lnTo>
                  <a:lnTo>
                    <a:pt x="331" y="2048"/>
                  </a:lnTo>
                  <a:lnTo>
                    <a:pt x="329" y="2042"/>
                  </a:lnTo>
                  <a:lnTo>
                    <a:pt x="328" y="2040"/>
                  </a:lnTo>
                  <a:lnTo>
                    <a:pt x="328" y="2038"/>
                  </a:lnTo>
                  <a:close/>
                  <a:moveTo>
                    <a:pt x="1162" y="2033"/>
                  </a:moveTo>
                  <a:lnTo>
                    <a:pt x="1164" y="2078"/>
                  </a:lnTo>
                  <a:lnTo>
                    <a:pt x="1168" y="2125"/>
                  </a:lnTo>
                  <a:lnTo>
                    <a:pt x="949" y="2418"/>
                  </a:lnTo>
                  <a:lnTo>
                    <a:pt x="938" y="2407"/>
                  </a:lnTo>
                  <a:lnTo>
                    <a:pt x="925" y="2393"/>
                  </a:lnTo>
                  <a:lnTo>
                    <a:pt x="907" y="2375"/>
                  </a:lnTo>
                  <a:lnTo>
                    <a:pt x="1162" y="2033"/>
                  </a:lnTo>
                  <a:close/>
                  <a:moveTo>
                    <a:pt x="563" y="2029"/>
                  </a:moveTo>
                  <a:lnTo>
                    <a:pt x="445" y="2187"/>
                  </a:lnTo>
                  <a:lnTo>
                    <a:pt x="402" y="2147"/>
                  </a:lnTo>
                  <a:lnTo>
                    <a:pt x="467" y="2058"/>
                  </a:lnTo>
                  <a:lnTo>
                    <a:pt x="489" y="2051"/>
                  </a:lnTo>
                  <a:lnTo>
                    <a:pt x="512" y="2044"/>
                  </a:lnTo>
                  <a:lnTo>
                    <a:pt x="541" y="2033"/>
                  </a:lnTo>
                  <a:lnTo>
                    <a:pt x="548" y="2031"/>
                  </a:lnTo>
                  <a:lnTo>
                    <a:pt x="556" y="2029"/>
                  </a:lnTo>
                  <a:lnTo>
                    <a:pt x="563" y="2029"/>
                  </a:lnTo>
                  <a:close/>
                  <a:moveTo>
                    <a:pt x="766" y="2022"/>
                  </a:moveTo>
                  <a:lnTo>
                    <a:pt x="800" y="2026"/>
                  </a:lnTo>
                  <a:lnTo>
                    <a:pt x="827" y="2035"/>
                  </a:lnTo>
                  <a:lnTo>
                    <a:pt x="657" y="2263"/>
                  </a:lnTo>
                  <a:lnTo>
                    <a:pt x="626" y="2257"/>
                  </a:lnTo>
                  <a:lnTo>
                    <a:pt x="595" y="2250"/>
                  </a:lnTo>
                  <a:lnTo>
                    <a:pt x="766" y="2022"/>
                  </a:lnTo>
                  <a:close/>
                  <a:moveTo>
                    <a:pt x="706" y="2015"/>
                  </a:moveTo>
                  <a:lnTo>
                    <a:pt x="541" y="2239"/>
                  </a:lnTo>
                  <a:lnTo>
                    <a:pt x="541" y="2237"/>
                  </a:lnTo>
                  <a:lnTo>
                    <a:pt x="539" y="2235"/>
                  </a:lnTo>
                  <a:lnTo>
                    <a:pt x="538" y="2235"/>
                  </a:lnTo>
                  <a:lnTo>
                    <a:pt x="510" y="2228"/>
                  </a:lnTo>
                  <a:lnTo>
                    <a:pt x="485" y="2214"/>
                  </a:lnTo>
                  <a:lnTo>
                    <a:pt x="634" y="2017"/>
                  </a:lnTo>
                  <a:lnTo>
                    <a:pt x="670" y="2015"/>
                  </a:lnTo>
                  <a:lnTo>
                    <a:pt x="706" y="2015"/>
                  </a:lnTo>
                  <a:close/>
                  <a:moveTo>
                    <a:pt x="4037" y="1984"/>
                  </a:moveTo>
                  <a:lnTo>
                    <a:pt x="4060" y="2001"/>
                  </a:lnTo>
                  <a:lnTo>
                    <a:pt x="4088" y="2015"/>
                  </a:lnTo>
                  <a:lnTo>
                    <a:pt x="3865" y="2311"/>
                  </a:lnTo>
                  <a:lnTo>
                    <a:pt x="3836" y="2302"/>
                  </a:lnTo>
                  <a:lnTo>
                    <a:pt x="3809" y="2292"/>
                  </a:lnTo>
                  <a:lnTo>
                    <a:pt x="4037" y="1984"/>
                  </a:lnTo>
                  <a:close/>
                  <a:moveTo>
                    <a:pt x="2321" y="1917"/>
                  </a:moveTo>
                  <a:lnTo>
                    <a:pt x="2330" y="1986"/>
                  </a:lnTo>
                  <a:lnTo>
                    <a:pt x="2342" y="2066"/>
                  </a:lnTo>
                  <a:lnTo>
                    <a:pt x="2355" y="2154"/>
                  </a:lnTo>
                  <a:lnTo>
                    <a:pt x="2368" y="2248"/>
                  </a:lnTo>
                  <a:lnTo>
                    <a:pt x="2382" y="2348"/>
                  </a:lnTo>
                  <a:lnTo>
                    <a:pt x="2399" y="2449"/>
                  </a:lnTo>
                  <a:lnTo>
                    <a:pt x="2413" y="2552"/>
                  </a:lnTo>
                  <a:lnTo>
                    <a:pt x="2428" y="2655"/>
                  </a:lnTo>
                  <a:lnTo>
                    <a:pt x="2442" y="2756"/>
                  </a:lnTo>
                  <a:lnTo>
                    <a:pt x="2456" y="2852"/>
                  </a:lnTo>
                  <a:lnTo>
                    <a:pt x="2471" y="2942"/>
                  </a:lnTo>
                  <a:lnTo>
                    <a:pt x="2482" y="3023"/>
                  </a:lnTo>
                  <a:lnTo>
                    <a:pt x="2402" y="3034"/>
                  </a:lnTo>
                  <a:lnTo>
                    <a:pt x="2323" y="3038"/>
                  </a:lnTo>
                  <a:lnTo>
                    <a:pt x="2234" y="3032"/>
                  </a:lnTo>
                  <a:lnTo>
                    <a:pt x="2149" y="3022"/>
                  </a:lnTo>
                  <a:lnTo>
                    <a:pt x="2163" y="2931"/>
                  </a:lnTo>
                  <a:lnTo>
                    <a:pt x="2178" y="2836"/>
                  </a:lnTo>
                  <a:lnTo>
                    <a:pt x="2194" y="2736"/>
                  </a:lnTo>
                  <a:lnTo>
                    <a:pt x="2210" y="2633"/>
                  </a:lnTo>
                  <a:lnTo>
                    <a:pt x="2225" y="2530"/>
                  </a:lnTo>
                  <a:lnTo>
                    <a:pt x="2241" y="2427"/>
                  </a:lnTo>
                  <a:lnTo>
                    <a:pt x="2257" y="2328"/>
                  </a:lnTo>
                  <a:lnTo>
                    <a:pt x="2272" y="2232"/>
                  </a:lnTo>
                  <a:lnTo>
                    <a:pt x="2286" y="2142"/>
                  </a:lnTo>
                  <a:lnTo>
                    <a:pt x="2299" y="2057"/>
                  </a:lnTo>
                  <a:lnTo>
                    <a:pt x="2310" y="1982"/>
                  </a:lnTo>
                  <a:lnTo>
                    <a:pt x="2321" y="1917"/>
                  </a:lnTo>
                  <a:close/>
                  <a:moveTo>
                    <a:pt x="3952" y="1914"/>
                  </a:moveTo>
                  <a:lnTo>
                    <a:pt x="3997" y="1954"/>
                  </a:lnTo>
                  <a:lnTo>
                    <a:pt x="3760" y="2273"/>
                  </a:lnTo>
                  <a:lnTo>
                    <a:pt x="3758" y="2273"/>
                  </a:lnTo>
                  <a:lnTo>
                    <a:pt x="3758" y="2272"/>
                  </a:lnTo>
                  <a:lnTo>
                    <a:pt x="3758" y="2275"/>
                  </a:lnTo>
                  <a:lnTo>
                    <a:pt x="3134" y="3119"/>
                  </a:lnTo>
                  <a:lnTo>
                    <a:pt x="3130" y="3117"/>
                  </a:lnTo>
                  <a:lnTo>
                    <a:pt x="3128" y="3116"/>
                  </a:lnTo>
                  <a:lnTo>
                    <a:pt x="3126" y="3114"/>
                  </a:lnTo>
                  <a:lnTo>
                    <a:pt x="3124" y="3114"/>
                  </a:lnTo>
                  <a:lnTo>
                    <a:pt x="3126" y="3116"/>
                  </a:lnTo>
                  <a:lnTo>
                    <a:pt x="3126" y="3119"/>
                  </a:lnTo>
                  <a:lnTo>
                    <a:pt x="3126" y="3125"/>
                  </a:lnTo>
                  <a:lnTo>
                    <a:pt x="2610" y="3826"/>
                  </a:lnTo>
                  <a:lnTo>
                    <a:pt x="2610" y="3768"/>
                  </a:lnTo>
                  <a:lnTo>
                    <a:pt x="2618" y="3714"/>
                  </a:lnTo>
                  <a:lnTo>
                    <a:pt x="3952" y="1914"/>
                  </a:lnTo>
                  <a:close/>
                  <a:moveTo>
                    <a:pt x="2241" y="1912"/>
                  </a:moveTo>
                  <a:lnTo>
                    <a:pt x="2230" y="1979"/>
                  </a:lnTo>
                  <a:lnTo>
                    <a:pt x="2219" y="2053"/>
                  </a:lnTo>
                  <a:lnTo>
                    <a:pt x="2205" y="2136"/>
                  </a:lnTo>
                  <a:lnTo>
                    <a:pt x="2192" y="2226"/>
                  </a:lnTo>
                  <a:lnTo>
                    <a:pt x="2178" y="2320"/>
                  </a:lnTo>
                  <a:lnTo>
                    <a:pt x="2161" y="2420"/>
                  </a:lnTo>
                  <a:lnTo>
                    <a:pt x="2147" y="2521"/>
                  </a:lnTo>
                  <a:lnTo>
                    <a:pt x="2131" y="2622"/>
                  </a:lnTo>
                  <a:lnTo>
                    <a:pt x="2114" y="2723"/>
                  </a:lnTo>
                  <a:lnTo>
                    <a:pt x="2100" y="2821"/>
                  </a:lnTo>
                  <a:lnTo>
                    <a:pt x="2085" y="2917"/>
                  </a:lnTo>
                  <a:lnTo>
                    <a:pt x="2071" y="3007"/>
                  </a:lnTo>
                  <a:lnTo>
                    <a:pt x="1993" y="2986"/>
                  </a:lnTo>
                  <a:lnTo>
                    <a:pt x="1919" y="2958"/>
                  </a:lnTo>
                  <a:lnTo>
                    <a:pt x="1846" y="2926"/>
                  </a:lnTo>
                  <a:lnTo>
                    <a:pt x="1778" y="2888"/>
                  </a:lnTo>
                  <a:lnTo>
                    <a:pt x="1810" y="2821"/>
                  </a:lnTo>
                  <a:lnTo>
                    <a:pt x="1845" y="2747"/>
                  </a:lnTo>
                  <a:lnTo>
                    <a:pt x="1881" y="2669"/>
                  </a:lnTo>
                  <a:lnTo>
                    <a:pt x="1919" y="2590"/>
                  </a:lnTo>
                  <a:lnTo>
                    <a:pt x="1959" y="2507"/>
                  </a:lnTo>
                  <a:lnTo>
                    <a:pt x="1998" y="2423"/>
                  </a:lnTo>
                  <a:lnTo>
                    <a:pt x="2038" y="2340"/>
                  </a:lnTo>
                  <a:lnTo>
                    <a:pt x="2076" y="2259"/>
                  </a:lnTo>
                  <a:lnTo>
                    <a:pt x="2114" y="2179"/>
                  </a:lnTo>
                  <a:lnTo>
                    <a:pt x="2149" y="2104"/>
                  </a:lnTo>
                  <a:lnTo>
                    <a:pt x="2183" y="2035"/>
                  </a:lnTo>
                  <a:lnTo>
                    <a:pt x="2214" y="1970"/>
                  </a:lnTo>
                  <a:lnTo>
                    <a:pt x="2241" y="1912"/>
                  </a:lnTo>
                  <a:close/>
                  <a:moveTo>
                    <a:pt x="2400" y="1907"/>
                  </a:moveTo>
                  <a:lnTo>
                    <a:pt x="2428" y="1964"/>
                  </a:lnTo>
                  <a:lnTo>
                    <a:pt x="2458" y="2029"/>
                  </a:lnTo>
                  <a:lnTo>
                    <a:pt x="2491" y="2102"/>
                  </a:lnTo>
                  <a:lnTo>
                    <a:pt x="2529" y="2178"/>
                  </a:lnTo>
                  <a:lnTo>
                    <a:pt x="2567" y="2259"/>
                  </a:lnTo>
                  <a:lnTo>
                    <a:pt x="2605" y="2340"/>
                  </a:lnTo>
                  <a:lnTo>
                    <a:pt x="2645" y="2425"/>
                  </a:lnTo>
                  <a:lnTo>
                    <a:pt x="2685" y="2510"/>
                  </a:lnTo>
                  <a:lnTo>
                    <a:pt x="2724" y="2593"/>
                  </a:lnTo>
                  <a:lnTo>
                    <a:pt x="2762" y="2673"/>
                  </a:lnTo>
                  <a:lnTo>
                    <a:pt x="2799" y="2751"/>
                  </a:lnTo>
                  <a:lnTo>
                    <a:pt x="2833" y="2823"/>
                  </a:lnTo>
                  <a:lnTo>
                    <a:pt x="2864" y="2888"/>
                  </a:lnTo>
                  <a:lnTo>
                    <a:pt x="2793" y="2928"/>
                  </a:lnTo>
                  <a:lnTo>
                    <a:pt x="2719" y="2960"/>
                  </a:lnTo>
                  <a:lnTo>
                    <a:pt x="2641" y="2987"/>
                  </a:lnTo>
                  <a:lnTo>
                    <a:pt x="2561" y="3009"/>
                  </a:lnTo>
                  <a:lnTo>
                    <a:pt x="2549" y="2928"/>
                  </a:lnTo>
                  <a:lnTo>
                    <a:pt x="2536" y="2837"/>
                  </a:lnTo>
                  <a:lnTo>
                    <a:pt x="2522" y="2742"/>
                  </a:lnTo>
                  <a:lnTo>
                    <a:pt x="2507" y="2640"/>
                  </a:lnTo>
                  <a:lnTo>
                    <a:pt x="2493" y="2539"/>
                  </a:lnTo>
                  <a:lnTo>
                    <a:pt x="2476" y="2436"/>
                  </a:lnTo>
                  <a:lnTo>
                    <a:pt x="2462" y="2333"/>
                  </a:lnTo>
                  <a:lnTo>
                    <a:pt x="2447" y="2235"/>
                  </a:lnTo>
                  <a:lnTo>
                    <a:pt x="2435" y="2142"/>
                  </a:lnTo>
                  <a:lnTo>
                    <a:pt x="2422" y="2055"/>
                  </a:lnTo>
                  <a:lnTo>
                    <a:pt x="2409" y="1975"/>
                  </a:lnTo>
                  <a:lnTo>
                    <a:pt x="2400" y="1907"/>
                  </a:lnTo>
                  <a:close/>
                  <a:moveTo>
                    <a:pt x="2170" y="1876"/>
                  </a:moveTo>
                  <a:lnTo>
                    <a:pt x="2143" y="1932"/>
                  </a:lnTo>
                  <a:lnTo>
                    <a:pt x="2113" y="1995"/>
                  </a:lnTo>
                  <a:lnTo>
                    <a:pt x="2080" y="2064"/>
                  </a:lnTo>
                  <a:lnTo>
                    <a:pt x="2046" y="2138"/>
                  </a:lnTo>
                  <a:lnTo>
                    <a:pt x="2008" y="2216"/>
                  </a:lnTo>
                  <a:lnTo>
                    <a:pt x="1970" y="2297"/>
                  </a:lnTo>
                  <a:lnTo>
                    <a:pt x="1932" y="2380"/>
                  </a:lnTo>
                  <a:lnTo>
                    <a:pt x="1892" y="2461"/>
                  </a:lnTo>
                  <a:lnTo>
                    <a:pt x="1852" y="2545"/>
                  </a:lnTo>
                  <a:lnTo>
                    <a:pt x="1814" y="2626"/>
                  </a:lnTo>
                  <a:lnTo>
                    <a:pt x="1778" y="2702"/>
                  </a:lnTo>
                  <a:lnTo>
                    <a:pt x="1743" y="2776"/>
                  </a:lnTo>
                  <a:lnTo>
                    <a:pt x="1711" y="2845"/>
                  </a:lnTo>
                  <a:lnTo>
                    <a:pt x="1649" y="2798"/>
                  </a:lnTo>
                  <a:lnTo>
                    <a:pt x="1591" y="2747"/>
                  </a:lnTo>
                  <a:lnTo>
                    <a:pt x="1537" y="2691"/>
                  </a:lnTo>
                  <a:lnTo>
                    <a:pt x="1488" y="2631"/>
                  </a:lnTo>
                  <a:lnTo>
                    <a:pt x="1539" y="2575"/>
                  </a:lnTo>
                  <a:lnTo>
                    <a:pt x="1595" y="2514"/>
                  </a:lnTo>
                  <a:lnTo>
                    <a:pt x="1655" y="2447"/>
                  </a:lnTo>
                  <a:lnTo>
                    <a:pt x="1716" y="2380"/>
                  </a:lnTo>
                  <a:lnTo>
                    <a:pt x="1778" y="2310"/>
                  </a:lnTo>
                  <a:lnTo>
                    <a:pt x="1841" y="2241"/>
                  </a:lnTo>
                  <a:lnTo>
                    <a:pt x="1903" y="2172"/>
                  </a:lnTo>
                  <a:lnTo>
                    <a:pt x="1964" y="2104"/>
                  </a:lnTo>
                  <a:lnTo>
                    <a:pt x="2022" y="2040"/>
                  </a:lnTo>
                  <a:lnTo>
                    <a:pt x="2076" y="1981"/>
                  </a:lnTo>
                  <a:lnTo>
                    <a:pt x="2125" y="1925"/>
                  </a:lnTo>
                  <a:lnTo>
                    <a:pt x="2170" y="1876"/>
                  </a:lnTo>
                  <a:close/>
                  <a:moveTo>
                    <a:pt x="2471" y="1872"/>
                  </a:moveTo>
                  <a:lnTo>
                    <a:pt x="2514" y="1921"/>
                  </a:lnTo>
                  <a:lnTo>
                    <a:pt x="2565" y="1975"/>
                  </a:lnTo>
                  <a:lnTo>
                    <a:pt x="2619" y="2035"/>
                  </a:lnTo>
                  <a:lnTo>
                    <a:pt x="2676" y="2098"/>
                  </a:lnTo>
                  <a:lnTo>
                    <a:pt x="2737" y="2165"/>
                  </a:lnTo>
                  <a:lnTo>
                    <a:pt x="2799" y="2234"/>
                  </a:lnTo>
                  <a:lnTo>
                    <a:pt x="2862" y="2304"/>
                  </a:lnTo>
                  <a:lnTo>
                    <a:pt x="2925" y="2373"/>
                  </a:lnTo>
                  <a:lnTo>
                    <a:pt x="2987" y="2442"/>
                  </a:lnTo>
                  <a:lnTo>
                    <a:pt x="3048" y="2508"/>
                  </a:lnTo>
                  <a:lnTo>
                    <a:pt x="3105" y="2570"/>
                  </a:lnTo>
                  <a:lnTo>
                    <a:pt x="3157" y="2629"/>
                  </a:lnTo>
                  <a:lnTo>
                    <a:pt x="3108" y="2689"/>
                  </a:lnTo>
                  <a:lnTo>
                    <a:pt x="3054" y="2745"/>
                  </a:lnTo>
                  <a:lnTo>
                    <a:pt x="2994" y="2798"/>
                  </a:lnTo>
                  <a:lnTo>
                    <a:pt x="2933" y="2845"/>
                  </a:lnTo>
                  <a:lnTo>
                    <a:pt x="2900" y="2779"/>
                  </a:lnTo>
                  <a:lnTo>
                    <a:pt x="2866" y="2707"/>
                  </a:lnTo>
                  <a:lnTo>
                    <a:pt x="2829" y="2629"/>
                  </a:lnTo>
                  <a:lnTo>
                    <a:pt x="2791" y="2550"/>
                  </a:lnTo>
                  <a:lnTo>
                    <a:pt x="2753" y="2467"/>
                  </a:lnTo>
                  <a:lnTo>
                    <a:pt x="2714" y="2384"/>
                  </a:lnTo>
                  <a:lnTo>
                    <a:pt x="2674" y="2301"/>
                  </a:lnTo>
                  <a:lnTo>
                    <a:pt x="2636" y="2219"/>
                  </a:lnTo>
                  <a:lnTo>
                    <a:pt x="2598" y="2140"/>
                  </a:lnTo>
                  <a:lnTo>
                    <a:pt x="2561" y="2064"/>
                  </a:lnTo>
                  <a:lnTo>
                    <a:pt x="2529" y="1993"/>
                  </a:lnTo>
                  <a:lnTo>
                    <a:pt x="2498" y="1928"/>
                  </a:lnTo>
                  <a:lnTo>
                    <a:pt x="2471" y="1872"/>
                  </a:lnTo>
                  <a:close/>
                  <a:moveTo>
                    <a:pt x="2540" y="1831"/>
                  </a:moveTo>
                  <a:lnTo>
                    <a:pt x="2600" y="1869"/>
                  </a:lnTo>
                  <a:lnTo>
                    <a:pt x="2666" y="1910"/>
                  </a:lnTo>
                  <a:lnTo>
                    <a:pt x="2739" y="1954"/>
                  </a:lnTo>
                  <a:lnTo>
                    <a:pt x="2815" y="2001"/>
                  </a:lnTo>
                  <a:lnTo>
                    <a:pt x="2891" y="2049"/>
                  </a:lnTo>
                  <a:lnTo>
                    <a:pt x="2969" y="2098"/>
                  </a:lnTo>
                  <a:lnTo>
                    <a:pt x="3047" y="2145"/>
                  </a:lnTo>
                  <a:lnTo>
                    <a:pt x="3121" y="2192"/>
                  </a:lnTo>
                  <a:lnTo>
                    <a:pt x="3193" y="2237"/>
                  </a:lnTo>
                  <a:lnTo>
                    <a:pt x="3258" y="2279"/>
                  </a:lnTo>
                  <a:lnTo>
                    <a:pt x="3318" y="2315"/>
                  </a:lnTo>
                  <a:lnTo>
                    <a:pt x="3289" y="2402"/>
                  </a:lnTo>
                  <a:lnTo>
                    <a:pt x="3249" y="2485"/>
                  </a:lnTo>
                  <a:lnTo>
                    <a:pt x="3204" y="2563"/>
                  </a:lnTo>
                  <a:lnTo>
                    <a:pt x="3152" y="2505"/>
                  </a:lnTo>
                  <a:lnTo>
                    <a:pt x="3097" y="2445"/>
                  </a:lnTo>
                  <a:lnTo>
                    <a:pt x="3039" y="2380"/>
                  </a:lnTo>
                  <a:lnTo>
                    <a:pt x="2980" y="2315"/>
                  </a:lnTo>
                  <a:lnTo>
                    <a:pt x="2918" y="2248"/>
                  </a:lnTo>
                  <a:lnTo>
                    <a:pt x="2857" y="2181"/>
                  </a:lnTo>
                  <a:lnTo>
                    <a:pt x="2797" y="2114"/>
                  </a:lnTo>
                  <a:lnTo>
                    <a:pt x="2739" y="2049"/>
                  </a:lnTo>
                  <a:lnTo>
                    <a:pt x="2683" y="1988"/>
                  </a:lnTo>
                  <a:lnTo>
                    <a:pt x="2630" y="1930"/>
                  </a:lnTo>
                  <a:lnTo>
                    <a:pt x="2583" y="1878"/>
                  </a:lnTo>
                  <a:lnTo>
                    <a:pt x="2540" y="1831"/>
                  </a:lnTo>
                  <a:close/>
                  <a:moveTo>
                    <a:pt x="3881" y="1829"/>
                  </a:moveTo>
                  <a:lnTo>
                    <a:pt x="3901" y="1849"/>
                  </a:lnTo>
                  <a:lnTo>
                    <a:pt x="3919" y="1876"/>
                  </a:lnTo>
                  <a:lnTo>
                    <a:pt x="2677" y="3553"/>
                  </a:lnTo>
                  <a:lnTo>
                    <a:pt x="2695" y="3502"/>
                  </a:lnTo>
                  <a:lnTo>
                    <a:pt x="2710" y="3461"/>
                  </a:lnTo>
                  <a:lnTo>
                    <a:pt x="2717" y="3425"/>
                  </a:lnTo>
                  <a:lnTo>
                    <a:pt x="2721" y="3396"/>
                  </a:lnTo>
                  <a:lnTo>
                    <a:pt x="3881" y="1829"/>
                  </a:lnTo>
                  <a:close/>
                  <a:moveTo>
                    <a:pt x="1180" y="1825"/>
                  </a:moveTo>
                  <a:lnTo>
                    <a:pt x="1171" y="1885"/>
                  </a:lnTo>
                  <a:lnTo>
                    <a:pt x="1164" y="1945"/>
                  </a:lnTo>
                  <a:lnTo>
                    <a:pt x="869" y="2346"/>
                  </a:lnTo>
                  <a:lnTo>
                    <a:pt x="865" y="2342"/>
                  </a:lnTo>
                  <a:lnTo>
                    <a:pt x="862" y="2340"/>
                  </a:lnTo>
                  <a:lnTo>
                    <a:pt x="858" y="2339"/>
                  </a:lnTo>
                  <a:lnTo>
                    <a:pt x="838" y="2324"/>
                  </a:lnTo>
                  <a:lnTo>
                    <a:pt x="818" y="2315"/>
                  </a:lnTo>
                  <a:lnTo>
                    <a:pt x="1180" y="1825"/>
                  </a:lnTo>
                  <a:close/>
                  <a:moveTo>
                    <a:pt x="2111" y="1823"/>
                  </a:moveTo>
                  <a:lnTo>
                    <a:pt x="2067" y="1870"/>
                  </a:lnTo>
                  <a:lnTo>
                    <a:pt x="2020" y="1925"/>
                  </a:lnTo>
                  <a:lnTo>
                    <a:pt x="1966" y="1984"/>
                  </a:lnTo>
                  <a:lnTo>
                    <a:pt x="1910" y="2046"/>
                  </a:lnTo>
                  <a:lnTo>
                    <a:pt x="1852" y="2111"/>
                  </a:lnTo>
                  <a:lnTo>
                    <a:pt x="1790" y="2179"/>
                  </a:lnTo>
                  <a:lnTo>
                    <a:pt x="1729" y="2248"/>
                  </a:lnTo>
                  <a:lnTo>
                    <a:pt x="1667" y="2315"/>
                  </a:lnTo>
                  <a:lnTo>
                    <a:pt x="1607" y="2382"/>
                  </a:lnTo>
                  <a:lnTo>
                    <a:pt x="1548" y="2447"/>
                  </a:lnTo>
                  <a:lnTo>
                    <a:pt x="1493" y="2508"/>
                  </a:lnTo>
                  <a:lnTo>
                    <a:pt x="1441" y="2566"/>
                  </a:lnTo>
                  <a:lnTo>
                    <a:pt x="1394" y="2485"/>
                  </a:lnTo>
                  <a:lnTo>
                    <a:pt x="1354" y="2398"/>
                  </a:lnTo>
                  <a:lnTo>
                    <a:pt x="1321" y="2308"/>
                  </a:lnTo>
                  <a:lnTo>
                    <a:pt x="1397" y="2261"/>
                  </a:lnTo>
                  <a:lnTo>
                    <a:pt x="1475" y="2212"/>
                  </a:lnTo>
                  <a:lnTo>
                    <a:pt x="1555" y="2163"/>
                  </a:lnTo>
                  <a:lnTo>
                    <a:pt x="1635" y="2114"/>
                  </a:lnTo>
                  <a:lnTo>
                    <a:pt x="1714" y="2067"/>
                  </a:lnTo>
                  <a:lnTo>
                    <a:pt x="1790" y="2020"/>
                  </a:lnTo>
                  <a:lnTo>
                    <a:pt x="1865" y="1975"/>
                  </a:lnTo>
                  <a:lnTo>
                    <a:pt x="1935" y="1932"/>
                  </a:lnTo>
                  <a:lnTo>
                    <a:pt x="2000" y="1892"/>
                  </a:lnTo>
                  <a:lnTo>
                    <a:pt x="2058" y="1856"/>
                  </a:lnTo>
                  <a:lnTo>
                    <a:pt x="2111" y="1823"/>
                  </a:lnTo>
                  <a:close/>
                  <a:moveTo>
                    <a:pt x="2064" y="1760"/>
                  </a:moveTo>
                  <a:lnTo>
                    <a:pt x="2008" y="1796"/>
                  </a:lnTo>
                  <a:lnTo>
                    <a:pt x="1944" y="1834"/>
                  </a:lnTo>
                  <a:lnTo>
                    <a:pt x="1874" y="1878"/>
                  </a:lnTo>
                  <a:lnTo>
                    <a:pt x="1798" y="1925"/>
                  </a:lnTo>
                  <a:lnTo>
                    <a:pt x="1718" y="1973"/>
                  </a:lnTo>
                  <a:lnTo>
                    <a:pt x="1635" y="2024"/>
                  </a:lnTo>
                  <a:lnTo>
                    <a:pt x="1551" y="2075"/>
                  </a:lnTo>
                  <a:lnTo>
                    <a:pt x="1466" y="2127"/>
                  </a:lnTo>
                  <a:lnTo>
                    <a:pt x="1383" y="2178"/>
                  </a:lnTo>
                  <a:lnTo>
                    <a:pt x="1302" y="2228"/>
                  </a:lnTo>
                  <a:lnTo>
                    <a:pt x="1287" y="2132"/>
                  </a:lnTo>
                  <a:lnTo>
                    <a:pt x="1282" y="2035"/>
                  </a:lnTo>
                  <a:lnTo>
                    <a:pt x="1285" y="1979"/>
                  </a:lnTo>
                  <a:lnTo>
                    <a:pt x="1365" y="1957"/>
                  </a:lnTo>
                  <a:lnTo>
                    <a:pt x="1452" y="1932"/>
                  </a:lnTo>
                  <a:lnTo>
                    <a:pt x="1542" y="1907"/>
                  </a:lnTo>
                  <a:lnTo>
                    <a:pt x="1635" y="1881"/>
                  </a:lnTo>
                  <a:lnTo>
                    <a:pt x="1729" y="1854"/>
                  </a:lnTo>
                  <a:lnTo>
                    <a:pt x="1819" y="1829"/>
                  </a:lnTo>
                  <a:lnTo>
                    <a:pt x="1908" y="1805"/>
                  </a:lnTo>
                  <a:lnTo>
                    <a:pt x="1989" y="1782"/>
                  </a:lnTo>
                  <a:lnTo>
                    <a:pt x="2064" y="1760"/>
                  </a:lnTo>
                  <a:close/>
                  <a:moveTo>
                    <a:pt x="3796" y="1760"/>
                  </a:moveTo>
                  <a:lnTo>
                    <a:pt x="3821" y="1776"/>
                  </a:lnTo>
                  <a:lnTo>
                    <a:pt x="3845" y="1793"/>
                  </a:lnTo>
                  <a:lnTo>
                    <a:pt x="3342" y="2472"/>
                  </a:lnTo>
                  <a:lnTo>
                    <a:pt x="3367" y="2411"/>
                  </a:lnTo>
                  <a:lnTo>
                    <a:pt x="3391" y="2349"/>
                  </a:lnTo>
                  <a:lnTo>
                    <a:pt x="3409" y="2282"/>
                  </a:lnTo>
                  <a:lnTo>
                    <a:pt x="3796" y="1760"/>
                  </a:lnTo>
                  <a:close/>
                  <a:moveTo>
                    <a:pt x="2574" y="1760"/>
                  </a:moveTo>
                  <a:lnTo>
                    <a:pt x="2647" y="1780"/>
                  </a:lnTo>
                  <a:lnTo>
                    <a:pt x="2728" y="1804"/>
                  </a:lnTo>
                  <a:lnTo>
                    <a:pt x="2815" y="1827"/>
                  </a:lnTo>
                  <a:lnTo>
                    <a:pt x="2905" y="1852"/>
                  </a:lnTo>
                  <a:lnTo>
                    <a:pt x="3000" y="1879"/>
                  </a:lnTo>
                  <a:lnTo>
                    <a:pt x="3094" y="1907"/>
                  </a:lnTo>
                  <a:lnTo>
                    <a:pt x="3186" y="1932"/>
                  </a:lnTo>
                  <a:lnTo>
                    <a:pt x="3275" y="1957"/>
                  </a:lnTo>
                  <a:lnTo>
                    <a:pt x="3358" y="1981"/>
                  </a:lnTo>
                  <a:lnTo>
                    <a:pt x="3362" y="2035"/>
                  </a:lnTo>
                  <a:lnTo>
                    <a:pt x="3356" y="2138"/>
                  </a:lnTo>
                  <a:lnTo>
                    <a:pt x="3340" y="2237"/>
                  </a:lnTo>
                  <a:lnTo>
                    <a:pt x="3278" y="2199"/>
                  </a:lnTo>
                  <a:lnTo>
                    <a:pt x="3211" y="2156"/>
                  </a:lnTo>
                  <a:lnTo>
                    <a:pt x="3141" y="2113"/>
                  </a:lnTo>
                  <a:lnTo>
                    <a:pt x="3067" y="2066"/>
                  </a:lnTo>
                  <a:lnTo>
                    <a:pt x="2991" y="2019"/>
                  </a:lnTo>
                  <a:lnTo>
                    <a:pt x="2913" y="1972"/>
                  </a:lnTo>
                  <a:lnTo>
                    <a:pt x="2838" y="1925"/>
                  </a:lnTo>
                  <a:lnTo>
                    <a:pt x="2766" y="1879"/>
                  </a:lnTo>
                  <a:lnTo>
                    <a:pt x="2695" y="1836"/>
                  </a:lnTo>
                  <a:lnTo>
                    <a:pt x="2632" y="1796"/>
                  </a:lnTo>
                  <a:lnTo>
                    <a:pt x="2574" y="1760"/>
                  </a:lnTo>
                  <a:close/>
                  <a:moveTo>
                    <a:pt x="2601" y="1688"/>
                  </a:moveTo>
                  <a:lnTo>
                    <a:pt x="3296" y="1688"/>
                  </a:lnTo>
                  <a:lnTo>
                    <a:pt x="3320" y="1755"/>
                  </a:lnTo>
                  <a:lnTo>
                    <a:pt x="3338" y="1825"/>
                  </a:lnTo>
                  <a:lnTo>
                    <a:pt x="3351" y="1898"/>
                  </a:lnTo>
                  <a:lnTo>
                    <a:pt x="3269" y="1876"/>
                  </a:lnTo>
                  <a:lnTo>
                    <a:pt x="3184" y="1851"/>
                  </a:lnTo>
                  <a:lnTo>
                    <a:pt x="3096" y="1825"/>
                  </a:lnTo>
                  <a:lnTo>
                    <a:pt x="3007" y="1802"/>
                  </a:lnTo>
                  <a:lnTo>
                    <a:pt x="2918" y="1776"/>
                  </a:lnTo>
                  <a:lnTo>
                    <a:pt x="2831" y="1751"/>
                  </a:lnTo>
                  <a:lnTo>
                    <a:pt x="2748" y="1728"/>
                  </a:lnTo>
                  <a:lnTo>
                    <a:pt x="2672" y="1706"/>
                  </a:lnTo>
                  <a:lnTo>
                    <a:pt x="2601" y="1688"/>
                  </a:lnTo>
                  <a:close/>
                  <a:moveTo>
                    <a:pt x="1347" y="1688"/>
                  </a:moveTo>
                  <a:lnTo>
                    <a:pt x="2040" y="1688"/>
                  </a:lnTo>
                  <a:lnTo>
                    <a:pt x="1960" y="1710"/>
                  </a:lnTo>
                  <a:lnTo>
                    <a:pt x="1872" y="1735"/>
                  </a:lnTo>
                  <a:lnTo>
                    <a:pt x="1776" y="1762"/>
                  </a:lnTo>
                  <a:lnTo>
                    <a:pt x="1676" y="1789"/>
                  </a:lnTo>
                  <a:lnTo>
                    <a:pt x="1577" y="1816"/>
                  </a:lnTo>
                  <a:lnTo>
                    <a:pt x="1477" y="1845"/>
                  </a:lnTo>
                  <a:lnTo>
                    <a:pt x="1381" y="1872"/>
                  </a:lnTo>
                  <a:lnTo>
                    <a:pt x="1292" y="1896"/>
                  </a:lnTo>
                  <a:lnTo>
                    <a:pt x="1305" y="1825"/>
                  </a:lnTo>
                  <a:lnTo>
                    <a:pt x="1323" y="1755"/>
                  </a:lnTo>
                  <a:lnTo>
                    <a:pt x="1347" y="1688"/>
                  </a:lnTo>
                  <a:close/>
                  <a:moveTo>
                    <a:pt x="3948" y="1554"/>
                  </a:moveTo>
                  <a:lnTo>
                    <a:pt x="3975" y="1574"/>
                  </a:lnTo>
                  <a:lnTo>
                    <a:pt x="3995" y="1592"/>
                  </a:lnTo>
                  <a:lnTo>
                    <a:pt x="3964" y="1632"/>
                  </a:lnTo>
                  <a:lnTo>
                    <a:pt x="3926" y="1641"/>
                  </a:lnTo>
                  <a:lnTo>
                    <a:pt x="3878" y="1650"/>
                  </a:lnTo>
                  <a:lnTo>
                    <a:pt x="3948" y="1554"/>
                  </a:lnTo>
                  <a:close/>
                  <a:moveTo>
                    <a:pt x="3854" y="1504"/>
                  </a:moveTo>
                  <a:lnTo>
                    <a:pt x="3883" y="1518"/>
                  </a:lnTo>
                  <a:lnTo>
                    <a:pt x="3896" y="1523"/>
                  </a:lnTo>
                  <a:lnTo>
                    <a:pt x="3907" y="1529"/>
                  </a:lnTo>
                  <a:lnTo>
                    <a:pt x="3798" y="1673"/>
                  </a:lnTo>
                  <a:lnTo>
                    <a:pt x="3765" y="1688"/>
                  </a:lnTo>
                  <a:lnTo>
                    <a:pt x="3742" y="1699"/>
                  </a:lnTo>
                  <a:lnTo>
                    <a:pt x="3726" y="1708"/>
                  </a:lnTo>
                  <a:lnTo>
                    <a:pt x="3718" y="1713"/>
                  </a:lnTo>
                  <a:lnTo>
                    <a:pt x="3716" y="1715"/>
                  </a:lnTo>
                  <a:lnTo>
                    <a:pt x="3718" y="1717"/>
                  </a:lnTo>
                  <a:lnTo>
                    <a:pt x="3726" y="1720"/>
                  </a:lnTo>
                  <a:lnTo>
                    <a:pt x="3738" y="1726"/>
                  </a:lnTo>
                  <a:lnTo>
                    <a:pt x="3754" y="1735"/>
                  </a:lnTo>
                  <a:lnTo>
                    <a:pt x="3432" y="2170"/>
                  </a:lnTo>
                  <a:lnTo>
                    <a:pt x="3438" y="2116"/>
                  </a:lnTo>
                  <a:lnTo>
                    <a:pt x="3439" y="2058"/>
                  </a:lnTo>
                  <a:lnTo>
                    <a:pt x="3854" y="1504"/>
                  </a:lnTo>
                  <a:close/>
                  <a:moveTo>
                    <a:pt x="3749" y="1458"/>
                  </a:moveTo>
                  <a:lnTo>
                    <a:pt x="3778" y="1471"/>
                  </a:lnTo>
                  <a:lnTo>
                    <a:pt x="3807" y="1482"/>
                  </a:lnTo>
                  <a:lnTo>
                    <a:pt x="3439" y="1975"/>
                  </a:lnTo>
                  <a:lnTo>
                    <a:pt x="3436" y="1932"/>
                  </a:lnTo>
                  <a:lnTo>
                    <a:pt x="3432" y="1888"/>
                  </a:lnTo>
                  <a:lnTo>
                    <a:pt x="3749" y="1458"/>
                  </a:lnTo>
                  <a:close/>
                  <a:moveTo>
                    <a:pt x="3164" y="1449"/>
                  </a:moveTo>
                  <a:lnTo>
                    <a:pt x="3217" y="1527"/>
                  </a:lnTo>
                  <a:lnTo>
                    <a:pt x="3262" y="1610"/>
                  </a:lnTo>
                  <a:lnTo>
                    <a:pt x="2600" y="1610"/>
                  </a:lnTo>
                  <a:lnTo>
                    <a:pt x="2681" y="1587"/>
                  </a:lnTo>
                  <a:lnTo>
                    <a:pt x="2764" y="1563"/>
                  </a:lnTo>
                  <a:lnTo>
                    <a:pt x="2851" y="1538"/>
                  </a:lnTo>
                  <a:lnTo>
                    <a:pt x="2938" y="1514"/>
                  </a:lnTo>
                  <a:lnTo>
                    <a:pt x="3019" y="1491"/>
                  </a:lnTo>
                  <a:lnTo>
                    <a:pt x="3097" y="1469"/>
                  </a:lnTo>
                  <a:lnTo>
                    <a:pt x="3164" y="1449"/>
                  </a:lnTo>
                  <a:close/>
                  <a:moveTo>
                    <a:pt x="1477" y="1449"/>
                  </a:moveTo>
                  <a:lnTo>
                    <a:pt x="1546" y="1469"/>
                  </a:lnTo>
                  <a:lnTo>
                    <a:pt x="1624" y="1491"/>
                  </a:lnTo>
                  <a:lnTo>
                    <a:pt x="1705" y="1514"/>
                  </a:lnTo>
                  <a:lnTo>
                    <a:pt x="1792" y="1538"/>
                  </a:lnTo>
                  <a:lnTo>
                    <a:pt x="1879" y="1563"/>
                  </a:lnTo>
                  <a:lnTo>
                    <a:pt x="1962" y="1587"/>
                  </a:lnTo>
                  <a:lnTo>
                    <a:pt x="2044" y="1610"/>
                  </a:lnTo>
                  <a:lnTo>
                    <a:pt x="1381" y="1610"/>
                  </a:lnTo>
                  <a:lnTo>
                    <a:pt x="1426" y="1527"/>
                  </a:lnTo>
                  <a:lnTo>
                    <a:pt x="1477" y="1449"/>
                  </a:lnTo>
                  <a:close/>
                  <a:moveTo>
                    <a:pt x="3653" y="1408"/>
                  </a:moveTo>
                  <a:lnTo>
                    <a:pt x="3662" y="1415"/>
                  </a:lnTo>
                  <a:lnTo>
                    <a:pt x="3680" y="1426"/>
                  </a:lnTo>
                  <a:lnTo>
                    <a:pt x="3706" y="1437"/>
                  </a:lnTo>
                  <a:lnTo>
                    <a:pt x="3421" y="1822"/>
                  </a:lnTo>
                  <a:lnTo>
                    <a:pt x="3403" y="1744"/>
                  </a:lnTo>
                  <a:lnTo>
                    <a:pt x="3653" y="1408"/>
                  </a:lnTo>
                  <a:close/>
                  <a:moveTo>
                    <a:pt x="909" y="1279"/>
                  </a:moveTo>
                  <a:lnTo>
                    <a:pt x="934" y="1296"/>
                  </a:lnTo>
                  <a:lnTo>
                    <a:pt x="959" y="1310"/>
                  </a:lnTo>
                  <a:lnTo>
                    <a:pt x="710" y="1648"/>
                  </a:lnTo>
                  <a:lnTo>
                    <a:pt x="684" y="1583"/>
                  </a:lnTo>
                  <a:lnTo>
                    <a:pt x="909" y="1279"/>
                  </a:lnTo>
                  <a:close/>
                  <a:moveTo>
                    <a:pt x="3000" y="1274"/>
                  </a:moveTo>
                  <a:lnTo>
                    <a:pt x="3058" y="1328"/>
                  </a:lnTo>
                  <a:lnTo>
                    <a:pt x="3112" y="1384"/>
                  </a:lnTo>
                  <a:lnTo>
                    <a:pt x="3045" y="1404"/>
                  </a:lnTo>
                  <a:lnTo>
                    <a:pt x="2971" y="1424"/>
                  </a:lnTo>
                  <a:lnTo>
                    <a:pt x="2893" y="1448"/>
                  </a:lnTo>
                  <a:lnTo>
                    <a:pt x="2811" y="1469"/>
                  </a:lnTo>
                  <a:lnTo>
                    <a:pt x="2732" y="1493"/>
                  </a:lnTo>
                  <a:lnTo>
                    <a:pt x="2652" y="1514"/>
                  </a:lnTo>
                  <a:lnTo>
                    <a:pt x="2578" y="1536"/>
                  </a:lnTo>
                  <a:lnTo>
                    <a:pt x="2645" y="1495"/>
                  </a:lnTo>
                  <a:lnTo>
                    <a:pt x="2717" y="1449"/>
                  </a:lnTo>
                  <a:lnTo>
                    <a:pt x="2790" y="1404"/>
                  </a:lnTo>
                  <a:lnTo>
                    <a:pt x="2862" y="1359"/>
                  </a:lnTo>
                  <a:lnTo>
                    <a:pt x="2933" y="1316"/>
                  </a:lnTo>
                  <a:lnTo>
                    <a:pt x="3000" y="1274"/>
                  </a:lnTo>
                  <a:close/>
                  <a:moveTo>
                    <a:pt x="1644" y="1274"/>
                  </a:moveTo>
                  <a:lnTo>
                    <a:pt x="1711" y="1316"/>
                  </a:lnTo>
                  <a:lnTo>
                    <a:pt x="1781" y="1359"/>
                  </a:lnTo>
                  <a:lnTo>
                    <a:pt x="1854" y="1404"/>
                  </a:lnTo>
                  <a:lnTo>
                    <a:pt x="1926" y="1449"/>
                  </a:lnTo>
                  <a:lnTo>
                    <a:pt x="1998" y="1495"/>
                  </a:lnTo>
                  <a:lnTo>
                    <a:pt x="2065" y="1536"/>
                  </a:lnTo>
                  <a:lnTo>
                    <a:pt x="1991" y="1514"/>
                  </a:lnTo>
                  <a:lnTo>
                    <a:pt x="1912" y="1493"/>
                  </a:lnTo>
                  <a:lnTo>
                    <a:pt x="1832" y="1469"/>
                  </a:lnTo>
                  <a:lnTo>
                    <a:pt x="1750" y="1448"/>
                  </a:lnTo>
                  <a:lnTo>
                    <a:pt x="1673" y="1424"/>
                  </a:lnTo>
                  <a:lnTo>
                    <a:pt x="1598" y="1404"/>
                  </a:lnTo>
                  <a:lnTo>
                    <a:pt x="1531" y="1384"/>
                  </a:lnTo>
                  <a:lnTo>
                    <a:pt x="1586" y="1328"/>
                  </a:lnTo>
                  <a:lnTo>
                    <a:pt x="1644" y="1274"/>
                  </a:lnTo>
                  <a:close/>
                  <a:moveTo>
                    <a:pt x="838" y="1193"/>
                  </a:moveTo>
                  <a:lnTo>
                    <a:pt x="853" y="1222"/>
                  </a:lnTo>
                  <a:lnTo>
                    <a:pt x="872" y="1247"/>
                  </a:lnTo>
                  <a:lnTo>
                    <a:pt x="664" y="1529"/>
                  </a:lnTo>
                  <a:lnTo>
                    <a:pt x="652" y="1495"/>
                  </a:lnTo>
                  <a:lnTo>
                    <a:pt x="641" y="1458"/>
                  </a:lnTo>
                  <a:lnTo>
                    <a:pt x="838" y="1193"/>
                  </a:lnTo>
                  <a:close/>
                  <a:moveTo>
                    <a:pt x="2819" y="1153"/>
                  </a:moveTo>
                  <a:lnTo>
                    <a:pt x="2876" y="1187"/>
                  </a:lnTo>
                  <a:lnTo>
                    <a:pt x="2933" y="1223"/>
                  </a:lnTo>
                  <a:lnTo>
                    <a:pt x="2855" y="1272"/>
                  </a:lnTo>
                  <a:lnTo>
                    <a:pt x="2775" y="1323"/>
                  </a:lnTo>
                  <a:lnTo>
                    <a:pt x="2692" y="1373"/>
                  </a:lnTo>
                  <a:lnTo>
                    <a:pt x="2610" y="1424"/>
                  </a:lnTo>
                  <a:lnTo>
                    <a:pt x="2534" y="1471"/>
                  </a:lnTo>
                  <a:lnTo>
                    <a:pt x="2589" y="1411"/>
                  </a:lnTo>
                  <a:lnTo>
                    <a:pt x="2647" y="1346"/>
                  </a:lnTo>
                  <a:lnTo>
                    <a:pt x="2705" y="1281"/>
                  </a:lnTo>
                  <a:lnTo>
                    <a:pt x="2762" y="1216"/>
                  </a:lnTo>
                  <a:lnTo>
                    <a:pt x="2819" y="1153"/>
                  </a:lnTo>
                  <a:close/>
                  <a:moveTo>
                    <a:pt x="1825" y="1153"/>
                  </a:moveTo>
                  <a:lnTo>
                    <a:pt x="1881" y="1216"/>
                  </a:lnTo>
                  <a:lnTo>
                    <a:pt x="1939" y="1281"/>
                  </a:lnTo>
                  <a:lnTo>
                    <a:pt x="1997" y="1346"/>
                  </a:lnTo>
                  <a:lnTo>
                    <a:pt x="2055" y="1411"/>
                  </a:lnTo>
                  <a:lnTo>
                    <a:pt x="2109" y="1471"/>
                  </a:lnTo>
                  <a:lnTo>
                    <a:pt x="2033" y="1424"/>
                  </a:lnTo>
                  <a:lnTo>
                    <a:pt x="1951" y="1373"/>
                  </a:lnTo>
                  <a:lnTo>
                    <a:pt x="1868" y="1323"/>
                  </a:lnTo>
                  <a:lnTo>
                    <a:pt x="1788" y="1272"/>
                  </a:lnTo>
                  <a:lnTo>
                    <a:pt x="1711" y="1223"/>
                  </a:lnTo>
                  <a:lnTo>
                    <a:pt x="1767" y="1187"/>
                  </a:lnTo>
                  <a:lnTo>
                    <a:pt x="1825" y="1153"/>
                  </a:lnTo>
                  <a:close/>
                  <a:moveTo>
                    <a:pt x="4524" y="1144"/>
                  </a:moveTo>
                  <a:lnTo>
                    <a:pt x="4533" y="1149"/>
                  </a:lnTo>
                  <a:lnTo>
                    <a:pt x="4538" y="1153"/>
                  </a:lnTo>
                  <a:lnTo>
                    <a:pt x="4542" y="1157"/>
                  </a:lnTo>
                  <a:lnTo>
                    <a:pt x="4546" y="1158"/>
                  </a:lnTo>
                  <a:lnTo>
                    <a:pt x="4546" y="1160"/>
                  </a:lnTo>
                  <a:lnTo>
                    <a:pt x="4547" y="1162"/>
                  </a:lnTo>
                  <a:lnTo>
                    <a:pt x="4542" y="1162"/>
                  </a:lnTo>
                  <a:lnTo>
                    <a:pt x="4529" y="1162"/>
                  </a:lnTo>
                  <a:lnTo>
                    <a:pt x="4511" y="1164"/>
                  </a:lnTo>
                  <a:lnTo>
                    <a:pt x="4524" y="1144"/>
                  </a:lnTo>
                  <a:close/>
                  <a:moveTo>
                    <a:pt x="4426" y="1097"/>
                  </a:moveTo>
                  <a:lnTo>
                    <a:pt x="4432" y="1101"/>
                  </a:lnTo>
                  <a:lnTo>
                    <a:pt x="4439" y="1104"/>
                  </a:lnTo>
                  <a:lnTo>
                    <a:pt x="4446" y="1108"/>
                  </a:lnTo>
                  <a:lnTo>
                    <a:pt x="4464" y="1115"/>
                  </a:lnTo>
                  <a:lnTo>
                    <a:pt x="4480" y="1120"/>
                  </a:lnTo>
                  <a:lnTo>
                    <a:pt x="4448" y="1164"/>
                  </a:lnTo>
                  <a:lnTo>
                    <a:pt x="4412" y="1166"/>
                  </a:lnTo>
                  <a:lnTo>
                    <a:pt x="4372" y="1166"/>
                  </a:lnTo>
                  <a:lnTo>
                    <a:pt x="4426" y="1097"/>
                  </a:lnTo>
                  <a:close/>
                  <a:moveTo>
                    <a:pt x="2636" y="1079"/>
                  </a:moveTo>
                  <a:lnTo>
                    <a:pt x="2690" y="1097"/>
                  </a:lnTo>
                  <a:lnTo>
                    <a:pt x="2744" y="1119"/>
                  </a:lnTo>
                  <a:lnTo>
                    <a:pt x="2677" y="1194"/>
                  </a:lnTo>
                  <a:lnTo>
                    <a:pt x="2607" y="1272"/>
                  </a:lnTo>
                  <a:lnTo>
                    <a:pt x="2538" y="1348"/>
                  </a:lnTo>
                  <a:lnTo>
                    <a:pt x="2475" y="1420"/>
                  </a:lnTo>
                  <a:lnTo>
                    <a:pt x="2513" y="1339"/>
                  </a:lnTo>
                  <a:lnTo>
                    <a:pt x="2552" y="1252"/>
                  </a:lnTo>
                  <a:lnTo>
                    <a:pt x="2594" y="1166"/>
                  </a:lnTo>
                  <a:lnTo>
                    <a:pt x="2636" y="1079"/>
                  </a:lnTo>
                  <a:close/>
                  <a:moveTo>
                    <a:pt x="2008" y="1079"/>
                  </a:moveTo>
                  <a:lnTo>
                    <a:pt x="2049" y="1166"/>
                  </a:lnTo>
                  <a:lnTo>
                    <a:pt x="2091" y="1252"/>
                  </a:lnTo>
                  <a:lnTo>
                    <a:pt x="2131" y="1339"/>
                  </a:lnTo>
                  <a:lnTo>
                    <a:pt x="2170" y="1420"/>
                  </a:lnTo>
                  <a:lnTo>
                    <a:pt x="2105" y="1348"/>
                  </a:lnTo>
                  <a:lnTo>
                    <a:pt x="2036" y="1272"/>
                  </a:lnTo>
                  <a:lnTo>
                    <a:pt x="1966" y="1194"/>
                  </a:lnTo>
                  <a:lnTo>
                    <a:pt x="1899" y="1119"/>
                  </a:lnTo>
                  <a:lnTo>
                    <a:pt x="1953" y="1097"/>
                  </a:lnTo>
                  <a:lnTo>
                    <a:pt x="2008" y="1079"/>
                  </a:lnTo>
                  <a:close/>
                  <a:moveTo>
                    <a:pt x="800" y="1063"/>
                  </a:moveTo>
                  <a:lnTo>
                    <a:pt x="805" y="1082"/>
                  </a:lnTo>
                  <a:lnTo>
                    <a:pt x="813" y="1106"/>
                  </a:lnTo>
                  <a:lnTo>
                    <a:pt x="820" y="1135"/>
                  </a:lnTo>
                  <a:lnTo>
                    <a:pt x="626" y="1395"/>
                  </a:lnTo>
                  <a:lnTo>
                    <a:pt x="624" y="1345"/>
                  </a:lnTo>
                  <a:lnTo>
                    <a:pt x="626" y="1296"/>
                  </a:lnTo>
                  <a:lnTo>
                    <a:pt x="800" y="1063"/>
                  </a:lnTo>
                  <a:close/>
                  <a:moveTo>
                    <a:pt x="4321" y="1055"/>
                  </a:moveTo>
                  <a:lnTo>
                    <a:pt x="4348" y="1066"/>
                  </a:lnTo>
                  <a:lnTo>
                    <a:pt x="4377" y="1079"/>
                  </a:lnTo>
                  <a:lnTo>
                    <a:pt x="4310" y="1166"/>
                  </a:lnTo>
                  <a:lnTo>
                    <a:pt x="4272" y="1167"/>
                  </a:lnTo>
                  <a:lnTo>
                    <a:pt x="4236" y="1167"/>
                  </a:lnTo>
                  <a:lnTo>
                    <a:pt x="4321" y="1055"/>
                  </a:lnTo>
                  <a:close/>
                  <a:moveTo>
                    <a:pt x="2453" y="1041"/>
                  </a:moveTo>
                  <a:lnTo>
                    <a:pt x="2558" y="1059"/>
                  </a:lnTo>
                  <a:lnTo>
                    <a:pt x="2518" y="1142"/>
                  </a:lnTo>
                  <a:lnTo>
                    <a:pt x="2478" y="1227"/>
                  </a:lnTo>
                  <a:lnTo>
                    <a:pt x="2438" y="1310"/>
                  </a:lnTo>
                  <a:lnTo>
                    <a:pt x="2400" y="1388"/>
                  </a:lnTo>
                  <a:lnTo>
                    <a:pt x="2413" y="1305"/>
                  </a:lnTo>
                  <a:lnTo>
                    <a:pt x="2426" y="1218"/>
                  </a:lnTo>
                  <a:lnTo>
                    <a:pt x="2440" y="1129"/>
                  </a:lnTo>
                  <a:lnTo>
                    <a:pt x="2453" y="1041"/>
                  </a:lnTo>
                  <a:close/>
                  <a:moveTo>
                    <a:pt x="2190" y="1041"/>
                  </a:moveTo>
                  <a:lnTo>
                    <a:pt x="2203" y="1129"/>
                  </a:lnTo>
                  <a:lnTo>
                    <a:pt x="2218" y="1218"/>
                  </a:lnTo>
                  <a:lnTo>
                    <a:pt x="2230" y="1305"/>
                  </a:lnTo>
                  <a:lnTo>
                    <a:pt x="2243" y="1388"/>
                  </a:lnTo>
                  <a:lnTo>
                    <a:pt x="2205" y="1310"/>
                  </a:lnTo>
                  <a:lnTo>
                    <a:pt x="2165" y="1227"/>
                  </a:lnTo>
                  <a:lnTo>
                    <a:pt x="2125" y="1142"/>
                  </a:lnTo>
                  <a:lnTo>
                    <a:pt x="2085" y="1059"/>
                  </a:lnTo>
                  <a:lnTo>
                    <a:pt x="2138" y="1048"/>
                  </a:lnTo>
                  <a:lnTo>
                    <a:pt x="2190" y="1041"/>
                  </a:lnTo>
                  <a:close/>
                  <a:moveTo>
                    <a:pt x="2323" y="1032"/>
                  </a:moveTo>
                  <a:lnTo>
                    <a:pt x="2373" y="1034"/>
                  </a:lnTo>
                  <a:lnTo>
                    <a:pt x="2361" y="1122"/>
                  </a:lnTo>
                  <a:lnTo>
                    <a:pt x="2346" y="1209"/>
                  </a:lnTo>
                  <a:lnTo>
                    <a:pt x="2333" y="1296"/>
                  </a:lnTo>
                  <a:lnTo>
                    <a:pt x="2323" y="1377"/>
                  </a:lnTo>
                  <a:lnTo>
                    <a:pt x="2310" y="1296"/>
                  </a:lnTo>
                  <a:lnTo>
                    <a:pt x="2297" y="1209"/>
                  </a:lnTo>
                  <a:lnTo>
                    <a:pt x="2283" y="1122"/>
                  </a:lnTo>
                  <a:lnTo>
                    <a:pt x="2270" y="1034"/>
                  </a:lnTo>
                  <a:lnTo>
                    <a:pt x="2323" y="1032"/>
                  </a:lnTo>
                  <a:close/>
                  <a:moveTo>
                    <a:pt x="4207" y="1026"/>
                  </a:moveTo>
                  <a:lnTo>
                    <a:pt x="4238" y="1032"/>
                  </a:lnTo>
                  <a:lnTo>
                    <a:pt x="4269" y="1039"/>
                  </a:lnTo>
                  <a:lnTo>
                    <a:pt x="4171" y="1175"/>
                  </a:lnTo>
                  <a:lnTo>
                    <a:pt x="4138" y="1184"/>
                  </a:lnTo>
                  <a:lnTo>
                    <a:pt x="4111" y="1196"/>
                  </a:lnTo>
                  <a:lnTo>
                    <a:pt x="4089" y="1213"/>
                  </a:lnTo>
                  <a:lnTo>
                    <a:pt x="4069" y="1234"/>
                  </a:lnTo>
                  <a:lnTo>
                    <a:pt x="4055" y="1258"/>
                  </a:lnTo>
                  <a:lnTo>
                    <a:pt x="4042" y="1283"/>
                  </a:lnTo>
                  <a:lnTo>
                    <a:pt x="4026" y="1314"/>
                  </a:lnTo>
                  <a:lnTo>
                    <a:pt x="4004" y="1337"/>
                  </a:lnTo>
                  <a:lnTo>
                    <a:pt x="3981" y="1354"/>
                  </a:lnTo>
                  <a:lnTo>
                    <a:pt x="3952" y="1366"/>
                  </a:lnTo>
                  <a:lnTo>
                    <a:pt x="4207" y="1026"/>
                  </a:lnTo>
                  <a:close/>
                  <a:moveTo>
                    <a:pt x="4147" y="1023"/>
                  </a:moveTo>
                  <a:lnTo>
                    <a:pt x="3878" y="1384"/>
                  </a:lnTo>
                  <a:lnTo>
                    <a:pt x="3856" y="1388"/>
                  </a:lnTo>
                  <a:lnTo>
                    <a:pt x="3829" y="1390"/>
                  </a:lnTo>
                  <a:lnTo>
                    <a:pt x="3800" y="1391"/>
                  </a:lnTo>
                  <a:lnTo>
                    <a:pt x="4069" y="1030"/>
                  </a:lnTo>
                  <a:lnTo>
                    <a:pt x="4095" y="1028"/>
                  </a:lnTo>
                  <a:lnTo>
                    <a:pt x="4120" y="1025"/>
                  </a:lnTo>
                  <a:lnTo>
                    <a:pt x="4129" y="1023"/>
                  </a:lnTo>
                  <a:lnTo>
                    <a:pt x="4138" y="1023"/>
                  </a:lnTo>
                  <a:lnTo>
                    <a:pt x="4147" y="1023"/>
                  </a:lnTo>
                  <a:close/>
                  <a:moveTo>
                    <a:pt x="3939" y="1023"/>
                  </a:moveTo>
                  <a:lnTo>
                    <a:pt x="3974" y="1026"/>
                  </a:lnTo>
                  <a:lnTo>
                    <a:pt x="4008" y="1030"/>
                  </a:lnTo>
                  <a:lnTo>
                    <a:pt x="3738" y="1391"/>
                  </a:lnTo>
                  <a:lnTo>
                    <a:pt x="3698" y="1391"/>
                  </a:lnTo>
                  <a:lnTo>
                    <a:pt x="3666" y="1391"/>
                  </a:lnTo>
                  <a:lnTo>
                    <a:pt x="3939" y="1023"/>
                  </a:lnTo>
                  <a:close/>
                  <a:moveTo>
                    <a:pt x="3812" y="1012"/>
                  </a:moveTo>
                  <a:lnTo>
                    <a:pt x="3849" y="1014"/>
                  </a:lnTo>
                  <a:lnTo>
                    <a:pt x="3879" y="1017"/>
                  </a:lnTo>
                  <a:lnTo>
                    <a:pt x="3385" y="1686"/>
                  </a:lnTo>
                  <a:lnTo>
                    <a:pt x="3373" y="1652"/>
                  </a:lnTo>
                  <a:lnTo>
                    <a:pt x="3360" y="1619"/>
                  </a:lnTo>
                  <a:lnTo>
                    <a:pt x="3812" y="1012"/>
                  </a:lnTo>
                  <a:close/>
                  <a:moveTo>
                    <a:pt x="3684" y="1001"/>
                  </a:moveTo>
                  <a:lnTo>
                    <a:pt x="3704" y="1003"/>
                  </a:lnTo>
                  <a:lnTo>
                    <a:pt x="3726" y="1007"/>
                  </a:lnTo>
                  <a:lnTo>
                    <a:pt x="3754" y="1007"/>
                  </a:lnTo>
                  <a:lnTo>
                    <a:pt x="3336" y="1569"/>
                  </a:lnTo>
                  <a:lnTo>
                    <a:pt x="3322" y="1540"/>
                  </a:lnTo>
                  <a:lnTo>
                    <a:pt x="3307" y="1511"/>
                  </a:lnTo>
                  <a:lnTo>
                    <a:pt x="3684" y="1001"/>
                  </a:lnTo>
                  <a:close/>
                  <a:moveTo>
                    <a:pt x="3555" y="992"/>
                  </a:moveTo>
                  <a:lnTo>
                    <a:pt x="3624" y="998"/>
                  </a:lnTo>
                  <a:lnTo>
                    <a:pt x="3280" y="1464"/>
                  </a:lnTo>
                  <a:lnTo>
                    <a:pt x="3244" y="1410"/>
                  </a:lnTo>
                  <a:lnTo>
                    <a:pt x="3555" y="992"/>
                  </a:lnTo>
                  <a:close/>
                  <a:moveTo>
                    <a:pt x="1401" y="981"/>
                  </a:moveTo>
                  <a:lnTo>
                    <a:pt x="1407" y="1026"/>
                  </a:lnTo>
                  <a:lnTo>
                    <a:pt x="1412" y="1066"/>
                  </a:lnTo>
                  <a:lnTo>
                    <a:pt x="820" y="1863"/>
                  </a:lnTo>
                  <a:lnTo>
                    <a:pt x="805" y="1836"/>
                  </a:lnTo>
                  <a:lnTo>
                    <a:pt x="789" y="1807"/>
                  </a:lnTo>
                  <a:lnTo>
                    <a:pt x="1401" y="981"/>
                  </a:lnTo>
                  <a:close/>
                  <a:moveTo>
                    <a:pt x="3429" y="981"/>
                  </a:moveTo>
                  <a:lnTo>
                    <a:pt x="3459" y="983"/>
                  </a:lnTo>
                  <a:lnTo>
                    <a:pt x="3496" y="988"/>
                  </a:lnTo>
                  <a:lnTo>
                    <a:pt x="3213" y="1370"/>
                  </a:lnTo>
                  <a:lnTo>
                    <a:pt x="3175" y="1323"/>
                  </a:lnTo>
                  <a:lnTo>
                    <a:pt x="3429" y="981"/>
                  </a:lnTo>
                  <a:close/>
                  <a:moveTo>
                    <a:pt x="816" y="894"/>
                  </a:moveTo>
                  <a:lnTo>
                    <a:pt x="815" y="894"/>
                  </a:lnTo>
                  <a:lnTo>
                    <a:pt x="815" y="896"/>
                  </a:lnTo>
                  <a:lnTo>
                    <a:pt x="813" y="900"/>
                  </a:lnTo>
                  <a:lnTo>
                    <a:pt x="811" y="909"/>
                  </a:lnTo>
                  <a:lnTo>
                    <a:pt x="805" y="923"/>
                  </a:lnTo>
                  <a:lnTo>
                    <a:pt x="796" y="952"/>
                  </a:lnTo>
                  <a:lnTo>
                    <a:pt x="791" y="974"/>
                  </a:lnTo>
                  <a:lnTo>
                    <a:pt x="789" y="994"/>
                  </a:lnTo>
                  <a:lnTo>
                    <a:pt x="646" y="1184"/>
                  </a:lnTo>
                  <a:lnTo>
                    <a:pt x="664" y="1135"/>
                  </a:lnTo>
                  <a:lnTo>
                    <a:pt x="684" y="1090"/>
                  </a:lnTo>
                  <a:lnTo>
                    <a:pt x="708" y="1046"/>
                  </a:lnTo>
                  <a:lnTo>
                    <a:pt x="729" y="1008"/>
                  </a:lnTo>
                  <a:lnTo>
                    <a:pt x="751" y="976"/>
                  </a:lnTo>
                  <a:lnTo>
                    <a:pt x="771" y="947"/>
                  </a:lnTo>
                  <a:lnTo>
                    <a:pt x="789" y="925"/>
                  </a:lnTo>
                  <a:lnTo>
                    <a:pt x="804" y="907"/>
                  </a:lnTo>
                  <a:lnTo>
                    <a:pt x="813" y="898"/>
                  </a:lnTo>
                  <a:lnTo>
                    <a:pt x="816" y="894"/>
                  </a:lnTo>
                  <a:close/>
                  <a:moveTo>
                    <a:pt x="3523" y="853"/>
                  </a:moveTo>
                  <a:lnTo>
                    <a:pt x="3548" y="858"/>
                  </a:lnTo>
                  <a:lnTo>
                    <a:pt x="3568" y="862"/>
                  </a:lnTo>
                  <a:lnTo>
                    <a:pt x="3586" y="867"/>
                  </a:lnTo>
                  <a:lnTo>
                    <a:pt x="3593" y="869"/>
                  </a:lnTo>
                  <a:lnTo>
                    <a:pt x="3601" y="871"/>
                  </a:lnTo>
                  <a:lnTo>
                    <a:pt x="3606" y="871"/>
                  </a:lnTo>
                  <a:lnTo>
                    <a:pt x="3610" y="873"/>
                  </a:lnTo>
                  <a:lnTo>
                    <a:pt x="3606" y="873"/>
                  </a:lnTo>
                  <a:lnTo>
                    <a:pt x="3597" y="873"/>
                  </a:lnTo>
                  <a:lnTo>
                    <a:pt x="3579" y="876"/>
                  </a:lnTo>
                  <a:lnTo>
                    <a:pt x="3557" y="880"/>
                  </a:lnTo>
                  <a:lnTo>
                    <a:pt x="3528" y="885"/>
                  </a:lnTo>
                  <a:lnTo>
                    <a:pt x="3496" y="894"/>
                  </a:lnTo>
                  <a:lnTo>
                    <a:pt x="3523" y="853"/>
                  </a:lnTo>
                  <a:close/>
                  <a:moveTo>
                    <a:pt x="3400" y="840"/>
                  </a:moveTo>
                  <a:lnTo>
                    <a:pt x="3418" y="842"/>
                  </a:lnTo>
                  <a:lnTo>
                    <a:pt x="3436" y="844"/>
                  </a:lnTo>
                  <a:lnTo>
                    <a:pt x="3452" y="844"/>
                  </a:lnTo>
                  <a:lnTo>
                    <a:pt x="3468" y="846"/>
                  </a:lnTo>
                  <a:lnTo>
                    <a:pt x="3414" y="920"/>
                  </a:lnTo>
                  <a:lnTo>
                    <a:pt x="3391" y="931"/>
                  </a:lnTo>
                  <a:lnTo>
                    <a:pt x="3376" y="941"/>
                  </a:lnTo>
                  <a:lnTo>
                    <a:pt x="3369" y="951"/>
                  </a:lnTo>
                  <a:lnTo>
                    <a:pt x="3369" y="960"/>
                  </a:lnTo>
                  <a:lnTo>
                    <a:pt x="3371" y="965"/>
                  </a:lnTo>
                  <a:lnTo>
                    <a:pt x="3374" y="970"/>
                  </a:lnTo>
                  <a:lnTo>
                    <a:pt x="3143" y="1283"/>
                  </a:lnTo>
                  <a:lnTo>
                    <a:pt x="3121" y="1263"/>
                  </a:lnTo>
                  <a:lnTo>
                    <a:pt x="3099" y="1241"/>
                  </a:lnTo>
                  <a:lnTo>
                    <a:pt x="3400" y="840"/>
                  </a:lnTo>
                  <a:close/>
                  <a:moveTo>
                    <a:pt x="3302" y="829"/>
                  </a:moveTo>
                  <a:lnTo>
                    <a:pt x="3340" y="833"/>
                  </a:lnTo>
                  <a:lnTo>
                    <a:pt x="3063" y="1209"/>
                  </a:lnTo>
                  <a:lnTo>
                    <a:pt x="3039" y="1189"/>
                  </a:lnTo>
                  <a:lnTo>
                    <a:pt x="3018" y="1171"/>
                  </a:lnTo>
                  <a:lnTo>
                    <a:pt x="3269" y="829"/>
                  </a:lnTo>
                  <a:lnTo>
                    <a:pt x="3302" y="829"/>
                  </a:lnTo>
                  <a:close/>
                  <a:moveTo>
                    <a:pt x="1410" y="788"/>
                  </a:moveTo>
                  <a:lnTo>
                    <a:pt x="1403" y="824"/>
                  </a:lnTo>
                  <a:lnTo>
                    <a:pt x="1399" y="862"/>
                  </a:lnTo>
                  <a:lnTo>
                    <a:pt x="1397" y="902"/>
                  </a:lnTo>
                  <a:lnTo>
                    <a:pt x="764" y="1758"/>
                  </a:lnTo>
                  <a:lnTo>
                    <a:pt x="748" y="1729"/>
                  </a:lnTo>
                  <a:lnTo>
                    <a:pt x="733" y="1701"/>
                  </a:lnTo>
                  <a:lnTo>
                    <a:pt x="1006" y="1332"/>
                  </a:lnTo>
                  <a:lnTo>
                    <a:pt x="1028" y="1339"/>
                  </a:lnTo>
                  <a:lnTo>
                    <a:pt x="1044" y="1345"/>
                  </a:lnTo>
                  <a:lnTo>
                    <a:pt x="1055" y="1348"/>
                  </a:lnTo>
                  <a:lnTo>
                    <a:pt x="1059" y="1350"/>
                  </a:lnTo>
                  <a:lnTo>
                    <a:pt x="1059" y="1348"/>
                  </a:lnTo>
                  <a:lnTo>
                    <a:pt x="1059" y="1346"/>
                  </a:lnTo>
                  <a:lnTo>
                    <a:pt x="1057" y="1341"/>
                  </a:lnTo>
                  <a:lnTo>
                    <a:pt x="1055" y="1332"/>
                  </a:lnTo>
                  <a:lnTo>
                    <a:pt x="1054" y="1314"/>
                  </a:lnTo>
                  <a:lnTo>
                    <a:pt x="1052" y="1294"/>
                  </a:lnTo>
                  <a:lnTo>
                    <a:pt x="1050" y="1272"/>
                  </a:lnTo>
                  <a:lnTo>
                    <a:pt x="1410" y="788"/>
                  </a:lnTo>
                  <a:close/>
                  <a:moveTo>
                    <a:pt x="1410" y="786"/>
                  </a:moveTo>
                  <a:lnTo>
                    <a:pt x="1410" y="788"/>
                  </a:lnTo>
                  <a:lnTo>
                    <a:pt x="1410" y="786"/>
                  </a:lnTo>
                  <a:close/>
                  <a:moveTo>
                    <a:pt x="1412" y="784"/>
                  </a:moveTo>
                  <a:lnTo>
                    <a:pt x="1412" y="786"/>
                  </a:lnTo>
                  <a:lnTo>
                    <a:pt x="1410" y="786"/>
                  </a:lnTo>
                  <a:lnTo>
                    <a:pt x="1412" y="784"/>
                  </a:lnTo>
                  <a:close/>
                  <a:moveTo>
                    <a:pt x="2701" y="685"/>
                  </a:moveTo>
                  <a:lnTo>
                    <a:pt x="2710" y="707"/>
                  </a:lnTo>
                  <a:lnTo>
                    <a:pt x="2721" y="723"/>
                  </a:lnTo>
                  <a:lnTo>
                    <a:pt x="2728" y="732"/>
                  </a:lnTo>
                  <a:lnTo>
                    <a:pt x="2732" y="735"/>
                  </a:lnTo>
                  <a:lnTo>
                    <a:pt x="2741" y="719"/>
                  </a:lnTo>
                  <a:lnTo>
                    <a:pt x="2755" y="703"/>
                  </a:lnTo>
                  <a:lnTo>
                    <a:pt x="2771" y="687"/>
                  </a:lnTo>
                  <a:lnTo>
                    <a:pt x="2571" y="960"/>
                  </a:lnTo>
                  <a:lnTo>
                    <a:pt x="2540" y="951"/>
                  </a:lnTo>
                  <a:lnTo>
                    <a:pt x="2509" y="945"/>
                  </a:lnTo>
                  <a:lnTo>
                    <a:pt x="2701" y="685"/>
                  </a:lnTo>
                  <a:close/>
                  <a:moveTo>
                    <a:pt x="2076" y="616"/>
                  </a:moveTo>
                  <a:lnTo>
                    <a:pt x="2093" y="649"/>
                  </a:lnTo>
                  <a:lnTo>
                    <a:pt x="2109" y="672"/>
                  </a:lnTo>
                  <a:lnTo>
                    <a:pt x="1855" y="1016"/>
                  </a:lnTo>
                  <a:lnTo>
                    <a:pt x="1798" y="1041"/>
                  </a:lnTo>
                  <a:lnTo>
                    <a:pt x="1741" y="1068"/>
                  </a:lnTo>
                  <a:lnTo>
                    <a:pt x="2076" y="616"/>
                  </a:lnTo>
                  <a:close/>
                  <a:moveTo>
                    <a:pt x="1401" y="613"/>
                  </a:moveTo>
                  <a:lnTo>
                    <a:pt x="1412" y="654"/>
                  </a:lnTo>
                  <a:lnTo>
                    <a:pt x="1419" y="694"/>
                  </a:lnTo>
                  <a:lnTo>
                    <a:pt x="1057" y="1176"/>
                  </a:lnTo>
                  <a:lnTo>
                    <a:pt x="1068" y="1115"/>
                  </a:lnTo>
                  <a:lnTo>
                    <a:pt x="1081" y="1046"/>
                  </a:lnTo>
                  <a:lnTo>
                    <a:pt x="1401" y="613"/>
                  </a:lnTo>
                  <a:close/>
                  <a:moveTo>
                    <a:pt x="2985" y="584"/>
                  </a:moveTo>
                  <a:lnTo>
                    <a:pt x="2683" y="990"/>
                  </a:lnTo>
                  <a:lnTo>
                    <a:pt x="2654" y="981"/>
                  </a:lnTo>
                  <a:lnTo>
                    <a:pt x="2625" y="972"/>
                  </a:lnTo>
                  <a:lnTo>
                    <a:pt x="2884" y="623"/>
                  </a:lnTo>
                  <a:lnTo>
                    <a:pt x="2934" y="600"/>
                  </a:lnTo>
                  <a:lnTo>
                    <a:pt x="2985" y="584"/>
                  </a:lnTo>
                  <a:close/>
                  <a:moveTo>
                    <a:pt x="3148" y="546"/>
                  </a:moveTo>
                  <a:lnTo>
                    <a:pt x="2790" y="1034"/>
                  </a:lnTo>
                  <a:lnTo>
                    <a:pt x="2761" y="1019"/>
                  </a:lnTo>
                  <a:lnTo>
                    <a:pt x="2732" y="1008"/>
                  </a:lnTo>
                  <a:lnTo>
                    <a:pt x="3063" y="562"/>
                  </a:lnTo>
                  <a:lnTo>
                    <a:pt x="3105" y="555"/>
                  </a:lnTo>
                  <a:lnTo>
                    <a:pt x="3148" y="546"/>
                  </a:lnTo>
                  <a:close/>
                  <a:moveTo>
                    <a:pt x="3302" y="520"/>
                  </a:moveTo>
                  <a:lnTo>
                    <a:pt x="2886" y="1082"/>
                  </a:lnTo>
                  <a:lnTo>
                    <a:pt x="2860" y="1068"/>
                  </a:lnTo>
                  <a:lnTo>
                    <a:pt x="2833" y="1055"/>
                  </a:lnTo>
                  <a:lnTo>
                    <a:pt x="3219" y="535"/>
                  </a:lnTo>
                  <a:lnTo>
                    <a:pt x="3260" y="528"/>
                  </a:lnTo>
                  <a:lnTo>
                    <a:pt x="3302" y="520"/>
                  </a:lnTo>
                  <a:close/>
                  <a:moveTo>
                    <a:pt x="1352" y="499"/>
                  </a:moveTo>
                  <a:lnTo>
                    <a:pt x="1370" y="528"/>
                  </a:lnTo>
                  <a:lnTo>
                    <a:pt x="1383" y="557"/>
                  </a:lnTo>
                  <a:lnTo>
                    <a:pt x="1111" y="923"/>
                  </a:lnTo>
                  <a:lnTo>
                    <a:pt x="1135" y="838"/>
                  </a:lnTo>
                  <a:lnTo>
                    <a:pt x="1158" y="761"/>
                  </a:lnTo>
                  <a:lnTo>
                    <a:pt x="1352" y="499"/>
                  </a:lnTo>
                  <a:close/>
                  <a:moveTo>
                    <a:pt x="2388" y="475"/>
                  </a:moveTo>
                  <a:lnTo>
                    <a:pt x="2033" y="960"/>
                  </a:lnTo>
                  <a:lnTo>
                    <a:pt x="1986" y="970"/>
                  </a:lnTo>
                  <a:lnTo>
                    <a:pt x="1939" y="985"/>
                  </a:lnTo>
                  <a:lnTo>
                    <a:pt x="2268" y="540"/>
                  </a:lnTo>
                  <a:lnTo>
                    <a:pt x="2306" y="517"/>
                  </a:lnTo>
                  <a:lnTo>
                    <a:pt x="2351" y="493"/>
                  </a:lnTo>
                  <a:lnTo>
                    <a:pt x="2371" y="484"/>
                  </a:lnTo>
                  <a:lnTo>
                    <a:pt x="2388" y="475"/>
                  </a:lnTo>
                  <a:close/>
                  <a:moveTo>
                    <a:pt x="2565" y="421"/>
                  </a:moveTo>
                  <a:lnTo>
                    <a:pt x="2187" y="932"/>
                  </a:lnTo>
                  <a:lnTo>
                    <a:pt x="2145" y="938"/>
                  </a:lnTo>
                  <a:lnTo>
                    <a:pt x="2103" y="943"/>
                  </a:lnTo>
                  <a:lnTo>
                    <a:pt x="2475" y="444"/>
                  </a:lnTo>
                  <a:lnTo>
                    <a:pt x="2520" y="432"/>
                  </a:lnTo>
                  <a:lnTo>
                    <a:pt x="2565" y="421"/>
                  </a:lnTo>
                  <a:close/>
                  <a:moveTo>
                    <a:pt x="1278" y="417"/>
                  </a:moveTo>
                  <a:lnTo>
                    <a:pt x="1302" y="435"/>
                  </a:lnTo>
                  <a:lnTo>
                    <a:pt x="1323" y="455"/>
                  </a:lnTo>
                  <a:lnTo>
                    <a:pt x="1200" y="620"/>
                  </a:lnTo>
                  <a:lnTo>
                    <a:pt x="1206" y="584"/>
                  </a:lnTo>
                  <a:lnTo>
                    <a:pt x="1207" y="547"/>
                  </a:lnTo>
                  <a:lnTo>
                    <a:pt x="1206" y="515"/>
                  </a:lnTo>
                  <a:lnTo>
                    <a:pt x="1278" y="417"/>
                  </a:lnTo>
                  <a:close/>
                  <a:moveTo>
                    <a:pt x="3525" y="392"/>
                  </a:moveTo>
                  <a:lnTo>
                    <a:pt x="3525" y="392"/>
                  </a:lnTo>
                  <a:lnTo>
                    <a:pt x="3525" y="394"/>
                  </a:lnTo>
                  <a:lnTo>
                    <a:pt x="3525" y="396"/>
                  </a:lnTo>
                  <a:lnTo>
                    <a:pt x="3525" y="399"/>
                  </a:lnTo>
                  <a:lnTo>
                    <a:pt x="3523" y="407"/>
                  </a:lnTo>
                  <a:lnTo>
                    <a:pt x="3304" y="703"/>
                  </a:lnTo>
                  <a:lnTo>
                    <a:pt x="3271" y="716"/>
                  </a:lnTo>
                  <a:lnTo>
                    <a:pt x="3240" y="730"/>
                  </a:lnTo>
                  <a:lnTo>
                    <a:pt x="3213" y="748"/>
                  </a:lnTo>
                  <a:lnTo>
                    <a:pt x="3190" y="772"/>
                  </a:lnTo>
                  <a:lnTo>
                    <a:pt x="3168" y="802"/>
                  </a:lnTo>
                  <a:lnTo>
                    <a:pt x="3157" y="824"/>
                  </a:lnTo>
                  <a:lnTo>
                    <a:pt x="3153" y="842"/>
                  </a:lnTo>
                  <a:lnTo>
                    <a:pt x="3155" y="858"/>
                  </a:lnTo>
                  <a:lnTo>
                    <a:pt x="3159" y="875"/>
                  </a:lnTo>
                  <a:lnTo>
                    <a:pt x="3166" y="887"/>
                  </a:lnTo>
                  <a:lnTo>
                    <a:pt x="2978" y="1140"/>
                  </a:lnTo>
                  <a:lnTo>
                    <a:pt x="2953" y="1124"/>
                  </a:lnTo>
                  <a:lnTo>
                    <a:pt x="2929" y="1110"/>
                  </a:lnTo>
                  <a:lnTo>
                    <a:pt x="3376" y="504"/>
                  </a:lnTo>
                  <a:lnTo>
                    <a:pt x="3385" y="501"/>
                  </a:lnTo>
                  <a:lnTo>
                    <a:pt x="3394" y="497"/>
                  </a:lnTo>
                  <a:lnTo>
                    <a:pt x="3421" y="486"/>
                  </a:lnTo>
                  <a:lnTo>
                    <a:pt x="3447" y="470"/>
                  </a:lnTo>
                  <a:lnTo>
                    <a:pt x="3468" y="454"/>
                  </a:lnTo>
                  <a:lnTo>
                    <a:pt x="3487" y="435"/>
                  </a:lnTo>
                  <a:lnTo>
                    <a:pt x="3503" y="419"/>
                  </a:lnTo>
                  <a:lnTo>
                    <a:pt x="3516" y="405"/>
                  </a:lnTo>
                  <a:lnTo>
                    <a:pt x="3523" y="396"/>
                  </a:lnTo>
                  <a:lnTo>
                    <a:pt x="3525" y="392"/>
                  </a:lnTo>
                  <a:close/>
                  <a:moveTo>
                    <a:pt x="1191" y="390"/>
                  </a:moveTo>
                  <a:lnTo>
                    <a:pt x="1211" y="392"/>
                  </a:lnTo>
                  <a:lnTo>
                    <a:pt x="1231" y="396"/>
                  </a:lnTo>
                  <a:lnTo>
                    <a:pt x="1193" y="448"/>
                  </a:lnTo>
                  <a:lnTo>
                    <a:pt x="1184" y="425"/>
                  </a:lnTo>
                  <a:lnTo>
                    <a:pt x="1177" y="407"/>
                  </a:lnTo>
                  <a:lnTo>
                    <a:pt x="1171" y="396"/>
                  </a:lnTo>
                  <a:lnTo>
                    <a:pt x="1169" y="392"/>
                  </a:lnTo>
                  <a:lnTo>
                    <a:pt x="1191" y="390"/>
                  </a:lnTo>
                  <a:close/>
                  <a:moveTo>
                    <a:pt x="1779" y="388"/>
                  </a:moveTo>
                  <a:lnTo>
                    <a:pt x="1662" y="544"/>
                  </a:lnTo>
                  <a:lnTo>
                    <a:pt x="1678" y="506"/>
                  </a:lnTo>
                  <a:lnTo>
                    <a:pt x="1694" y="475"/>
                  </a:lnTo>
                  <a:lnTo>
                    <a:pt x="1712" y="448"/>
                  </a:lnTo>
                  <a:lnTo>
                    <a:pt x="1732" y="426"/>
                  </a:lnTo>
                  <a:lnTo>
                    <a:pt x="1754" y="407"/>
                  </a:lnTo>
                  <a:lnTo>
                    <a:pt x="1779" y="388"/>
                  </a:lnTo>
                  <a:close/>
                  <a:moveTo>
                    <a:pt x="2113" y="385"/>
                  </a:moveTo>
                  <a:lnTo>
                    <a:pt x="2096" y="414"/>
                  </a:lnTo>
                  <a:lnTo>
                    <a:pt x="2080" y="446"/>
                  </a:lnTo>
                  <a:lnTo>
                    <a:pt x="2064" y="486"/>
                  </a:lnTo>
                  <a:lnTo>
                    <a:pt x="2058" y="522"/>
                  </a:lnTo>
                  <a:lnTo>
                    <a:pt x="2058" y="557"/>
                  </a:lnTo>
                  <a:lnTo>
                    <a:pt x="1627" y="1140"/>
                  </a:lnTo>
                  <a:lnTo>
                    <a:pt x="1546" y="1202"/>
                  </a:lnTo>
                  <a:lnTo>
                    <a:pt x="1473" y="1272"/>
                  </a:lnTo>
                  <a:lnTo>
                    <a:pt x="1407" y="1346"/>
                  </a:lnTo>
                  <a:lnTo>
                    <a:pt x="1345" y="1428"/>
                  </a:lnTo>
                  <a:lnTo>
                    <a:pt x="1294" y="1513"/>
                  </a:lnTo>
                  <a:lnTo>
                    <a:pt x="1249" y="1603"/>
                  </a:lnTo>
                  <a:lnTo>
                    <a:pt x="1213" y="1697"/>
                  </a:lnTo>
                  <a:lnTo>
                    <a:pt x="918" y="2098"/>
                  </a:lnTo>
                  <a:lnTo>
                    <a:pt x="914" y="2078"/>
                  </a:lnTo>
                  <a:lnTo>
                    <a:pt x="910" y="2055"/>
                  </a:lnTo>
                  <a:lnTo>
                    <a:pt x="907" y="2038"/>
                  </a:lnTo>
                  <a:lnTo>
                    <a:pt x="901" y="2019"/>
                  </a:lnTo>
                  <a:lnTo>
                    <a:pt x="2113" y="385"/>
                  </a:lnTo>
                  <a:close/>
                  <a:moveTo>
                    <a:pt x="2732" y="376"/>
                  </a:moveTo>
                  <a:lnTo>
                    <a:pt x="2324" y="927"/>
                  </a:lnTo>
                  <a:lnTo>
                    <a:pt x="2252" y="927"/>
                  </a:lnTo>
                  <a:lnTo>
                    <a:pt x="2639" y="403"/>
                  </a:lnTo>
                  <a:lnTo>
                    <a:pt x="2681" y="394"/>
                  </a:lnTo>
                  <a:lnTo>
                    <a:pt x="2721" y="381"/>
                  </a:lnTo>
                  <a:lnTo>
                    <a:pt x="2726" y="379"/>
                  </a:lnTo>
                  <a:lnTo>
                    <a:pt x="2730" y="378"/>
                  </a:lnTo>
                  <a:lnTo>
                    <a:pt x="2732" y="376"/>
                  </a:lnTo>
                  <a:close/>
                  <a:moveTo>
                    <a:pt x="2873" y="325"/>
                  </a:moveTo>
                  <a:lnTo>
                    <a:pt x="2867" y="349"/>
                  </a:lnTo>
                  <a:lnTo>
                    <a:pt x="2860" y="372"/>
                  </a:lnTo>
                  <a:lnTo>
                    <a:pt x="2848" y="394"/>
                  </a:lnTo>
                  <a:lnTo>
                    <a:pt x="2833" y="417"/>
                  </a:lnTo>
                  <a:lnTo>
                    <a:pt x="2815" y="443"/>
                  </a:lnTo>
                  <a:lnTo>
                    <a:pt x="2791" y="473"/>
                  </a:lnTo>
                  <a:lnTo>
                    <a:pt x="2766" y="508"/>
                  </a:lnTo>
                  <a:lnTo>
                    <a:pt x="2735" y="547"/>
                  </a:lnTo>
                  <a:lnTo>
                    <a:pt x="2724" y="566"/>
                  </a:lnTo>
                  <a:lnTo>
                    <a:pt x="2717" y="582"/>
                  </a:lnTo>
                  <a:lnTo>
                    <a:pt x="2451" y="938"/>
                  </a:lnTo>
                  <a:lnTo>
                    <a:pt x="2386" y="929"/>
                  </a:lnTo>
                  <a:lnTo>
                    <a:pt x="2817" y="347"/>
                  </a:lnTo>
                  <a:lnTo>
                    <a:pt x="2844" y="336"/>
                  </a:lnTo>
                  <a:lnTo>
                    <a:pt x="2860" y="331"/>
                  </a:lnTo>
                  <a:lnTo>
                    <a:pt x="2871" y="327"/>
                  </a:lnTo>
                  <a:lnTo>
                    <a:pt x="2873" y="325"/>
                  </a:lnTo>
                  <a:close/>
                  <a:moveTo>
                    <a:pt x="2170" y="125"/>
                  </a:moveTo>
                  <a:lnTo>
                    <a:pt x="2178" y="159"/>
                  </a:lnTo>
                  <a:lnTo>
                    <a:pt x="2178" y="199"/>
                  </a:lnTo>
                  <a:lnTo>
                    <a:pt x="2178" y="211"/>
                  </a:lnTo>
                  <a:lnTo>
                    <a:pt x="876" y="1966"/>
                  </a:lnTo>
                  <a:lnTo>
                    <a:pt x="863" y="1941"/>
                  </a:lnTo>
                  <a:lnTo>
                    <a:pt x="847" y="1910"/>
                  </a:lnTo>
                  <a:lnTo>
                    <a:pt x="2170" y="125"/>
                  </a:lnTo>
                  <a:close/>
                  <a:moveTo>
                    <a:pt x="2127" y="0"/>
                  </a:moveTo>
                  <a:lnTo>
                    <a:pt x="2132" y="16"/>
                  </a:lnTo>
                  <a:lnTo>
                    <a:pt x="2143" y="38"/>
                  </a:lnTo>
                  <a:lnTo>
                    <a:pt x="2154" y="65"/>
                  </a:lnTo>
                  <a:lnTo>
                    <a:pt x="1535" y="898"/>
                  </a:lnTo>
                  <a:lnTo>
                    <a:pt x="1551" y="851"/>
                  </a:lnTo>
                  <a:lnTo>
                    <a:pt x="1564" y="802"/>
                  </a:lnTo>
                  <a:lnTo>
                    <a:pt x="1575" y="752"/>
                  </a:lnTo>
                  <a:lnTo>
                    <a:pt x="1575" y="746"/>
                  </a:lnTo>
                  <a:lnTo>
                    <a:pt x="2127" y="0"/>
                  </a:lnTo>
                  <a:close/>
                </a:path>
              </a:pathLst>
            </a:custGeom>
            <a:solidFill>
              <a:srgbClr val="A88C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0">
                  <a:solidFill>
                    <a:srgbClr val="000000"/>
                  </a:solidFill>
                  <a:prstDash val="solid"/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ru-RU" sz="1400"/>
            </a:p>
          </p:txBody>
        </p:sp>
      </p:grpSp>
      <p:sp>
        <p:nvSpPr>
          <p:cNvPr id="8" name="TextBox 14">
            <a:extLst>
              <a:ext uri="{FF2B5EF4-FFF2-40B4-BE49-F238E27FC236}">
                <a16:creationId xmlns:a16="http://schemas.microsoft.com/office/drawing/2014/main" id="{87F3A54F-0939-46DC-B92A-447AE443044E}"/>
              </a:ext>
            </a:extLst>
          </p:cNvPr>
          <p:cNvSpPr txBox="1">
            <a:spLocks noChangeArrowheads="1"/>
          </p:cNvSpPr>
          <p:nvPr userDrawn="1"/>
        </p:nvSpPr>
        <p:spPr bwMode="auto">
          <a:xfrm>
            <a:off x="4104218" y="752475"/>
            <a:ext cx="6684433" cy="10620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eaLnBrk="0" hangingPunct="0">
              <a:defRPr sz="1400" b="1">
                <a:solidFill>
                  <a:schemeClr val="tx1"/>
                </a:solidFill>
                <a:latin typeface="Arial" charset="0"/>
              </a:defRPr>
            </a:lvl1pPr>
            <a:lvl2pPr marL="742950" indent="-285750" eaLnBrk="0" hangingPunct="0">
              <a:defRPr sz="1400" b="1">
                <a:solidFill>
                  <a:schemeClr val="tx1"/>
                </a:solidFill>
                <a:latin typeface="Arial" charset="0"/>
              </a:defRPr>
            </a:lvl2pPr>
            <a:lvl3pPr marL="1143000" indent="-228600" eaLnBrk="0" hangingPunct="0">
              <a:defRPr sz="1400" b="1">
                <a:solidFill>
                  <a:schemeClr val="tx1"/>
                </a:solidFill>
                <a:latin typeface="Arial" charset="0"/>
              </a:defRPr>
            </a:lvl3pPr>
            <a:lvl4pPr marL="1600200" indent="-228600" eaLnBrk="0" hangingPunct="0">
              <a:defRPr sz="1400" b="1">
                <a:solidFill>
                  <a:schemeClr val="tx1"/>
                </a:solidFill>
                <a:latin typeface="Arial" charset="0"/>
              </a:defRPr>
            </a:lvl4pPr>
            <a:lvl5pPr marL="2057400" indent="-228600" eaLnBrk="0" hangingPunct="0">
              <a:defRPr sz="1400" b="1">
                <a:solidFill>
                  <a:schemeClr val="tx1"/>
                </a:solidFill>
                <a:latin typeface="Arial" charset="0"/>
              </a:defRPr>
            </a:lvl5pPr>
            <a:lvl6pPr marL="2514600" indent="-228600" eaLnBrk="0" fontAlgn="base" hangingPunct="0">
              <a:spcBef>
                <a:spcPct val="5000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charset="0"/>
              </a:defRPr>
            </a:lvl6pPr>
            <a:lvl7pPr marL="2971800" indent="-228600" eaLnBrk="0" fontAlgn="base" hangingPunct="0">
              <a:spcBef>
                <a:spcPct val="5000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charset="0"/>
              </a:defRPr>
            </a:lvl7pPr>
            <a:lvl8pPr marL="3429000" indent="-228600" eaLnBrk="0" fontAlgn="base" hangingPunct="0">
              <a:spcBef>
                <a:spcPct val="5000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charset="0"/>
              </a:defRPr>
            </a:lvl8pPr>
            <a:lvl9pPr marL="3886200" indent="-228600" eaLnBrk="0" fontAlgn="base" hangingPunct="0">
              <a:spcBef>
                <a:spcPct val="5000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charset="0"/>
              </a:defRPr>
            </a:lvl9pPr>
          </a:lstStyle>
          <a:p>
            <a:pPr eaLnBrk="1" hangingPunct="1">
              <a:spcAft>
                <a:spcPts val="1800"/>
              </a:spcAft>
              <a:defRPr/>
            </a:pPr>
            <a:r>
              <a:rPr lang="ru-RU" altLang="ru-RU" sz="1300">
                <a:solidFill>
                  <a:srgbClr val="A88C5E"/>
                </a:solidFill>
              </a:rPr>
              <a:t>АКЦИОНЕРНОЕ ОБЩЕСТВО</a:t>
            </a:r>
          </a:p>
          <a:p>
            <a:pPr eaLnBrk="1" hangingPunct="1">
              <a:spcAft>
                <a:spcPts val="600"/>
              </a:spcAft>
              <a:defRPr/>
            </a:pPr>
            <a:r>
              <a:rPr lang="ru-RU" altLang="ru-RU" sz="1400">
                <a:solidFill>
                  <a:srgbClr val="003CA0"/>
                </a:solidFill>
              </a:rPr>
              <a:t>«</a:t>
            </a:r>
            <a:r>
              <a:rPr lang="ru-RU" altLang="ru-RU" sz="1500">
                <a:solidFill>
                  <a:srgbClr val="003CA0"/>
                </a:solidFill>
              </a:rPr>
              <a:t>СИСТЕМНЫЙ ОПЕРАТОР </a:t>
            </a:r>
          </a:p>
          <a:p>
            <a:pPr eaLnBrk="1" hangingPunct="1">
              <a:spcAft>
                <a:spcPts val="600"/>
              </a:spcAft>
              <a:defRPr/>
            </a:pPr>
            <a:r>
              <a:rPr lang="ru-RU" altLang="ru-RU" sz="1500">
                <a:solidFill>
                  <a:srgbClr val="003CA0"/>
                </a:solidFill>
              </a:rPr>
              <a:t>ЕДИНОЙ ЭНЕРГЕТИЧЕСКОЙ СИСТЕМЫ»</a:t>
            </a:r>
          </a:p>
        </p:txBody>
      </p:sp>
      <p:sp>
        <p:nvSpPr>
          <p:cNvPr id="54275" name="Rectangle 3"/>
          <p:cNvSpPr>
            <a:spLocks noGrp="1" noChangeArrowheads="1"/>
          </p:cNvSpPr>
          <p:nvPr>
            <p:ph type="ctrTitle"/>
          </p:nvPr>
        </p:nvSpPr>
        <p:spPr>
          <a:xfrm>
            <a:off x="596901" y="2197100"/>
            <a:ext cx="10943167" cy="2919413"/>
          </a:xfrm>
          <a:effectLst>
            <a:outerShdw dist="28398" dir="1593903" algn="ctr" rotWithShape="0">
              <a:schemeClr val="bg1"/>
            </a:outerShdw>
          </a:effectLst>
        </p:spPr>
        <p:txBody>
          <a:bodyPr/>
          <a:lstStyle>
            <a:lvl1pPr>
              <a:defRPr sz="2800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54276" name="Rectangle 4"/>
          <p:cNvSpPr>
            <a:spLocks noGrp="1" noChangeArrowheads="1"/>
          </p:cNvSpPr>
          <p:nvPr>
            <p:ph type="subTitle" idx="1"/>
          </p:nvPr>
        </p:nvSpPr>
        <p:spPr>
          <a:xfrm>
            <a:off x="797985" y="5937250"/>
            <a:ext cx="10915649" cy="909638"/>
          </a:xfrm>
        </p:spPr>
        <p:txBody>
          <a:bodyPr/>
          <a:lstStyle>
            <a:lvl1pPr marL="0" indent="0" algn="ctr">
              <a:buFont typeface="Arial" charset="0"/>
              <a:buNone/>
              <a:defRPr sz="1600">
                <a:solidFill>
                  <a:schemeClr val="tx1"/>
                </a:solidFill>
              </a:defRPr>
            </a:lvl1pPr>
          </a:lstStyle>
          <a:p>
            <a:r>
              <a:rPr lang="ru-RU"/>
              <a:t>Образец подзаголовка</a:t>
            </a:r>
          </a:p>
        </p:txBody>
      </p:sp>
    </p:spTree>
    <p:extLst>
      <p:ext uri="{BB962C8B-B14F-4D97-AF65-F5344CB8AC3E}">
        <p14:creationId xmlns:p14="http://schemas.microsoft.com/office/powerpoint/2010/main" val="2910404881"/>
      </p:ext>
    </p:extLst>
  </p:cSld>
  <p:clrMapOvr>
    <a:masterClrMapping/>
  </p:clrMapOvr>
  <p:transition>
    <p:split orient="vert"/>
  </p:transition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465F8C44-B2C5-4851-867A-4D9DCAB20A55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C7A646A4-A832-4615-9A88-6CF4D96BBD31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72DEE5F5-C01F-448F-8E78-27F1C435D2CF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4218921572"/>
      </p:ext>
    </p:extLst>
  </p:cSld>
  <p:clrMapOvr>
    <a:masterClrMapping/>
  </p:clrMapOvr>
  <p:transition>
    <p:split orient="vert"/>
  </p:transition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9036051" y="0"/>
            <a:ext cx="2931583" cy="6705600"/>
          </a:xfrm>
        </p:spPr>
        <p:txBody>
          <a:bodyPr vert="eaVert"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239184" y="0"/>
            <a:ext cx="8593667" cy="6705600"/>
          </a:xfrm>
        </p:spPr>
        <p:txBody>
          <a:bodyPr vert="eaVert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189E6DE4-65AE-4F0F-A7BC-76442FFA6BBD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679AE68D-B439-4DBB-9096-46926CEC63D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B8AA9A-B2AF-4EF9-ADCB-AA572E679B89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047865345"/>
      </p:ext>
    </p:extLst>
  </p:cSld>
  <p:clrMapOvr>
    <a:masterClrMapping/>
  </p:clrMapOvr>
  <p:transition>
    <p:split orient="vert"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F98289F1-1466-4E4E-A646-BEE415D871FD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921388F0-6784-43DB-8C58-B90D4E0ED864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B3C1C0-5C95-411D-BCF4-C9581336C5AC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302098502"/>
      </p:ext>
    </p:extLst>
  </p:cSld>
  <p:clrMapOvr>
    <a:masterClrMapping/>
  </p:clrMapOvr>
  <p:transition>
    <p:split orient="vert"/>
  </p:transition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Rectangle 5">
            <a:extLst>
              <a:ext uri="{FF2B5EF4-FFF2-40B4-BE49-F238E27FC236}">
                <a16:creationId xmlns:a16="http://schemas.microsoft.com/office/drawing/2014/main" id="{E1DD8A30-1CBC-4748-8A37-C997A511D2C4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5" name="Rectangle 6">
            <a:extLst>
              <a:ext uri="{FF2B5EF4-FFF2-40B4-BE49-F238E27FC236}">
                <a16:creationId xmlns:a16="http://schemas.microsoft.com/office/drawing/2014/main" id="{67B7A049-0CFE-414F-B39F-4BF27F4AC3E5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A3D4436-FAF9-4348-8B90-66AE7D90B203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649976303"/>
      </p:ext>
    </p:extLst>
  </p:cSld>
  <p:clrMapOvr>
    <a:masterClrMapping/>
  </p:clrMapOvr>
  <p:transition>
    <p:split orient="vert"/>
  </p:transition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239185" y="1192214"/>
            <a:ext cx="5761567" cy="551338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6203951" y="1192214"/>
            <a:ext cx="5763683" cy="5513387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EF73415E-7C50-46C8-B204-3C87E7672C8C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9FA0B1BE-8C77-4E06-98CE-D391DA84BA57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1EA31F8-0084-4224-BEEF-749E4436B1F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3551553463"/>
      </p:ext>
    </p:extLst>
  </p:cSld>
  <p:clrMapOvr>
    <a:masterClrMapping/>
  </p:clrMapOvr>
  <p:transition>
    <p:split orient="vert"/>
  </p:transition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7" name="Rectangle 5">
            <a:extLst>
              <a:ext uri="{FF2B5EF4-FFF2-40B4-BE49-F238E27FC236}">
                <a16:creationId xmlns:a16="http://schemas.microsoft.com/office/drawing/2014/main" id="{D1EF059C-DBE7-4345-B79A-88AB18063F23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8" name="Rectangle 6">
            <a:extLst>
              <a:ext uri="{FF2B5EF4-FFF2-40B4-BE49-F238E27FC236}">
                <a16:creationId xmlns:a16="http://schemas.microsoft.com/office/drawing/2014/main" id="{5647EA2C-6765-4488-A054-8B3E01DB0F4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8DC5F2B-11B9-4261-A64C-EC741C206B0A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310857585"/>
      </p:ext>
    </p:extLst>
  </p:cSld>
  <p:clrMapOvr>
    <a:masterClrMapping/>
  </p:clrMapOvr>
  <p:transition>
    <p:split orient="vert"/>
  </p:transition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/>
              <a:t>Образец заголовка</a:t>
            </a:r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77873556-8D8A-4EF8-BCDA-8ED5143222A5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4" name="Rectangle 6">
            <a:extLst>
              <a:ext uri="{FF2B5EF4-FFF2-40B4-BE49-F238E27FC236}">
                <a16:creationId xmlns:a16="http://schemas.microsoft.com/office/drawing/2014/main" id="{E1E5E49B-F72A-48BC-9884-4034F0EC4171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AA0A337B-759D-4868-8AE5-C29659A58CE4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71083533"/>
      </p:ext>
    </p:extLst>
  </p:cSld>
  <p:clrMapOvr>
    <a:masterClrMapping/>
  </p:clrMapOvr>
  <p:transition>
    <p:split orient="vert"/>
  </p:transition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5">
            <a:extLst>
              <a:ext uri="{FF2B5EF4-FFF2-40B4-BE49-F238E27FC236}">
                <a16:creationId xmlns:a16="http://schemas.microsoft.com/office/drawing/2014/main" id="{4293B8F8-6856-48B9-B7C3-22604FB8EA59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3" name="Rectangle 6">
            <a:extLst>
              <a:ext uri="{FF2B5EF4-FFF2-40B4-BE49-F238E27FC236}">
                <a16:creationId xmlns:a16="http://schemas.microsoft.com/office/drawing/2014/main" id="{4E6EB4A7-4B65-4274-A536-DEA8095BF37B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24705441-1A98-4EEF-84BB-F3AAC39877E7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2315735078"/>
      </p:ext>
    </p:extLst>
  </p:cSld>
  <p:clrMapOvr>
    <a:masterClrMapping/>
  </p:clrMapOvr>
  <p:transition>
    <p:split orient="vert"/>
  </p:transition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F10742E9-A51C-44B7-B1A1-D84FA8BBDDEA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23E14FA1-8973-41C0-AD99-15F74AA7863C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34573236-CC0C-420A-B527-A72D03E630BB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782649245"/>
      </p:ext>
    </p:extLst>
  </p:cSld>
  <p:clrMapOvr>
    <a:masterClrMapping/>
  </p:clrMapOvr>
  <p:transition>
    <p:split orient="vert"/>
  </p:transition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/>
              <a:t>Образец заголовка</a:t>
            </a:r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ru-RU" noProof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/>
              <a:t>Образец текста</a:t>
            </a:r>
          </a:p>
        </p:txBody>
      </p:sp>
      <p:sp>
        <p:nvSpPr>
          <p:cNvPr id="5" name="Rectangle 5">
            <a:extLst>
              <a:ext uri="{FF2B5EF4-FFF2-40B4-BE49-F238E27FC236}">
                <a16:creationId xmlns:a16="http://schemas.microsoft.com/office/drawing/2014/main" id="{60EFACC7-665E-47A7-9AB5-3DF1224C9FE3}"/>
              </a:ext>
            </a:extLst>
          </p:cNvPr>
          <p:cNvSpPr>
            <a:spLocks noGrp="1" noChangeArrowheads="1"/>
          </p:cNvSpPr>
          <p:nvPr>
            <p:ph type="ftr" sz="quarter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6" name="Rectangle 6">
            <a:extLst>
              <a:ext uri="{FF2B5EF4-FFF2-40B4-BE49-F238E27FC236}">
                <a16:creationId xmlns:a16="http://schemas.microsoft.com/office/drawing/2014/main" id="{EED67F75-878A-4D9A-B633-B52BC4F95CF2}"/>
              </a:ext>
            </a:extLst>
          </p:cNvPr>
          <p:cNvSpPr>
            <a:spLocks noGrp="1" noChangeArrowheads="1"/>
          </p:cNvSpPr>
          <p:nvPr>
            <p:ph type="sldNum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0DCA86C-40F7-4C7D-8534-5A8BB1BDFAF8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  <p:extLst>
      <p:ext uri="{BB962C8B-B14F-4D97-AF65-F5344CB8AC3E}">
        <p14:creationId xmlns:p14="http://schemas.microsoft.com/office/powerpoint/2010/main" val="1124024213"/>
      </p:ext>
    </p:extLst>
  </p:cSld>
  <p:clrMapOvr>
    <a:masterClrMapping/>
  </p:clrMapOvr>
  <p:transition>
    <p:split orient="vert"/>
  </p:transition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Рисунок 10" descr="bg_page_new.jpg">
            <a:extLst>
              <a:ext uri="{FF2B5EF4-FFF2-40B4-BE49-F238E27FC236}">
                <a16:creationId xmlns:a16="http://schemas.microsoft.com/office/drawing/2014/main" id="{B19CA1FF-C33F-4A3D-9C6B-A2C45FAF6AA8}"/>
              </a:ext>
            </a:extLst>
          </p:cNvPr>
          <p:cNvPicPr>
            <a:picLocks noChangeAspect="1"/>
          </p:cNvPicPr>
          <p:nvPr userDrawn="1"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0"/>
            <a:ext cx="12192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grpSp>
        <p:nvGrpSpPr>
          <p:cNvPr id="1027" name="Группа 7">
            <a:extLst>
              <a:ext uri="{FF2B5EF4-FFF2-40B4-BE49-F238E27FC236}">
                <a16:creationId xmlns:a16="http://schemas.microsoft.com/office/drawing/2014/main" id="{9994E5A4-317E-4629-A2DC-28B3F640D61E}"/>
              </a:ext>
            </a:extLst>
          </p:cNvPr>
          <p:cNvGrpSpPr>
            <a:grpSpLocks/>
          </p:cNvGrpSpPr>
          <p:nvPr userDrawn="1"/>
        </p:nvGrpSpPr>
        <p:grpSpPr bwMode="auto">
          <a:xfrm>
            <a:off x="194733" y="68263"/>
            <a:ext cx="1204384" cy="1022350"/>
            <a:chOff x="2481263" y="212726"/>
            <a:chExt cx="4175126" cy="4725988"/>
          </a:xfrm>
        </p:grpSpPr>
        <p:sp>
          <p:nvSpPr>
            <p:cNvPr id="1032" name="Freeform 9">
              <a:extLst>
                <a:ext uri="{FF2B5EF4-FFF2-40B4-BE49-F238E27FC236}">
                  <a16:creationId xmlns:a16="http://schemas.microsoft.com/office/drawing/2014/main" id="{3C0FE3AE-C5F3-447D-9F3F-41F31EFB19DD}"/>
                </a:ext>
              </a:extLst>
            </p:cNvPr>
            <p:cNvSpPr>
              <a:spLocks/>
            </p:cNvSpPr>
            <p:nvPr userDrawn="1"/>
          </p:nvSpPr>
          <p:spPr bwMode="auto">
            <a:xfrm>
              <a:off x="2481263" y="212726"/>
              <a:ext cx="2370064" cy="4725988"/>
            </a:xfrm>
            <a:custGeom>
              <a:avLst/>
              <a:gdLst>
                <a:gd name="T0" fmla="*/ 2147483646 w 2982"/>
                <a:gd name="T1" fmla="*/ 2147483646 h 5955"/>
                <a:gd name="T2" fmla="*/ 2147483646 w 2982"/>
                <a:gd name="T3" fmla="*/ 2147483646 h 5955"/>
                <a:gd name="T4" fmla="*/ 2147483646 w 2982"/>
                <a:gd name="T5" fmla="*/ 2147483646 h 5955"/>
                <a:gd name="T6" fmla="*/ 2147483646 w 2982"/>
                <a:gd name="T7" fmla="*/ 2147483646 h 5955"/>
                <a:gd name="T8" fmla="*/ 2147483646 w 2982"/>
                <a:gd name="T9" fmla="*/ 2147483646 h 5955"/>
                <a:gd name="T10" fmla="*/ 2147483646 w 2982"/>
                <a:gd name="T11" fmla="*/ 2147483646 h 5955"/>
                <a:gd name="T12" fmla="*/ 2147483646 w 2982"/>
                <a:gd name="T13" fmla="*/ 2147483646 h 5955"/>
                <a:gd name="T14" fmla="*/ 2147483646 w 2982"/>
                <a:gd name="T15" fmla="*/ 2147483646 h 5955"/>
                <a:gd name="T16" fmla="*/ 2147483646 w 2982"/>
                <a:gd name="T17" fmla="*/ 2147483646 h 5955"/>
                <a:gd name="T18" fmla="*/ 2147483646 w 2982"/>
                <a:gd name="T19" fmla="*/ 2147483646 h 5955"/>
                <a:gd name="T20" fmla="*/ 2147483646 w 2982"/>
                <a:gd name="T21" fmla="*/ 2147483646 h 5955"/>
                <a:gd name="T22" fmla="*/ 2147483646 w 2982"/>
                <a:gd name="T23" fmla="*/ 2147483646 h 5955"/>
                <a:gd name="T24" fmla="*/ 2147483646 w 2982"/>
                <a:gd name="T25" fmla="*/ 2147483646 h 5955"/>
                <a:gd name="T26" fmla="*/ 2147483646 w 2982"/>
                <a:gd name="T27" fmla="*/ 2147483646 h 5955"/>
                <a:gd name="T28" fmla="*/ 2147483646 w 2982"/>
                <a:gd name="T29" fmla="*/ 2147483646 h 5955"/>
                <a:gd name="T30" fmla="*/ 2147483646 w 2982"/>
                <a:gd name="T31" fmla="*/ 2147483646 h 5955"/>
                <a:gd name="T32" fmla="*/ 2147483646 w 2982"/>
                <a:gd name="T33" fmla="*/ 2147483646 h 5955"/>
                <a:gd name="T34" fmla="*/ 2147483646 w 2982"/>
                <a:gd name="T35" fmla="*/ 2147483646 h 5955"/>
                <a:gd name="T36" fmla="*/ 2147483646 w 2982"/>
                <a:gd name="T37" fmla="*/ 2147483646 h 5955"/>
                <a:gd name="T38" fmla="*/ 2147483646 w 2982"/>
                <a:gd name="T39" fmla="*/ 2147483646 h 5955"/>
                <a:gd name="T40" fmla="*/ 2147483646 w 2982"/>
                <a:gd name="T41" fmla="*/ 2147483646 h 5955"/>
                <a:gd name="T42" fmla="*/ 2147483646 w 2982"/>
                <a:gd name="T43" fmla="*/ 2147483646 h 5955"/>
                <a:gd name="T44" fmla="*/ 2147483646 w 2982"/>
                <a:gd name="T45" fmla="*/ 2147483646 h 5955"/>
                <a:gd name="T46" fmla="*/ 2147483646 w 2982"/>
                <a:gd name="T47" fmla="*/ 2147483646 h 5955"/>
                <a:gd name="T48" fmla="*/ 2147483646 w 2982"/>
                <a:gd name="T49" fmla="*/ 2147483646 h 5955"/>
                <a:gd name="T50" fmla="*/ 2147483646 w 2982"/>
                <a:gd name="T51" fmla="*/ 2147483646 h 5955"/>
                <a:gd name="T52" fmla="*/ 2147483646 w 2982"/>
                <a:gd name="T53" fmla="*/ 2147483646 h 5955"/>
                <a:gd name="T54" fmla="*/ 2147483646 w 2982"/>
                <a:gd name="T55" fmla="*/ 2147483646 h 5955"/>
                <a:gd name="T56" fmla="*/ 2147483646 w 2982"/>
                <a:gd name="T57" fmla="*/ 2147483646 h 5955"/>
                <a:gd name="T58" fmla="*/ 2147483646 w 2982"/>
                <a:gd name="T59" fmla="*/ 2147483646 h 5955"/>
                <a:gd name="T60" fmla="*/ 2147483646 w 2982"/>
                <a:gd name="T61" fmla="*/ 2147483646 h 5955"/>
                <a:gd name="T62" fmla="*/ 2147483646 w 2982"/>
                <a:gd name="T63" fmla="*/ 2147483646 h 5955"/>
                <a:gd name="T64" fmla="*/ 2147483646 w 2982"/>
                <a:gd name="T65" fmla="*/ 2147483646 h 5955"/>
                <a:gd name="T66" fmla="*/ 2147483646 w 2982"/>
                <a:gd name="T67" fmla="*/ 2147483646 h 5955"/>
                <a:gd name="T68" fmla="*/ 2147483646 w 2982"/>
                <a:gd name="T69" fmla="*/ 2147483646 h 5955"/>
                <a:gd name="T70" fmla="*/ 2147483646 w 2982"/>
                <a:gd name="T71" fmla="*/ 2147483646 h 5955"/>
                <a:gd name="T72" fmla="*/ 2147483646 w 2982"/>
                <a:gd name="T73" fmla="*/ 2147483646 h 5955"/>
                <a:gd name="T74" fmla="*/ 2147483646 w 2982"/>
                <a:gd name="T75" fmla="*/ 2147483646 h 5955"/>
                <a:gd name="T76" fmla="*/ 2147483646 w 2982"/>
                <a:gd name="T77" fmla="*/ 2147483646 h 5955"/>
                <a:gd name="T78" fmla="*/ 0 w 2982"/>
                <a:gd name="T79" fmla="*/ 2147483646 h 5955"/>
                <a:gd name="T80" fmla="*/ 2147483646 w 2982"/>
                <a:gd name="T81" fmla="*/ 2147483646 h 5955"/>
                <a:gd name="T82" fmla="*/ 2147483646 w 2982"/>
                <a:gd name="T83" fmla="*/ 2147483646 h 5955"/>
                <a:gd name="T84" fmla="*/ 2147483646 w 2982"/>
                <a:gd name="T85" fmla="*/ 2147483646 h 5955"/>
                <a:gd name="T86" fmla="*/ 2147483646 w 2982"/>
                <a:gd name="T87" fmla="*/ 2147483646 h 5955"/>
                <a:gd name="T88" fmla="*/ 2147483646 w 2982"/>
                <a:gd name="T89" fmla="*/ 2147483646 h 5955"/>
                <a:gd name="T90" fmla="*/ 2147483646 w 2982"/>
                <a:gd name="T91" fmla="*/ 2147483646 h 5955"/>
                <a:gd name="T92" fmla="*/ 2147483646 w 2982"/>
                <a:gd name="T93" fmla="*/ 2147483646 h 5955"/>
                <a:gd name="T94" fmla="*/ 2147483646 w 2982"/>
                <a:gd name="T95" fmla="*/ 2147483646 h 5955"/>
                <a:gd name="T96" fmla="*/ 2147483646 w 2982"/>
                <a:gd name="T97" fmla="*/ 2147483646 h 5955"/>
                <a:gd name="T98" fmla="*/ 2147483646 w 2982"/>
                <a:gd name="T99" fmla="*/ 2147483646 h 5955"/>
                <a:gd name="T100" fmla="*/ 2147483646 w 2982"/>
                <a:gd name="T101" fmla="*/ 2147483646 h 5955"/>
                <a:gd name="T102" fmla="*/ 2147483646 w 2982"/>
                <a:gd name="T103" fmla="*/ 2147483646 h 5955"/>
                <a:gd name="T104" fmla="*/ 2147483646 w 2982"/>
                <a:gd name="T105" fmla="*/ 2147483646 h 5955"/>
                <a:gd name="T106" fmla="*/ 0 60000 65536"/>
                <a:gd name="T107" fmla="*/ 0 60000 65536"/>
                <a:gd name="T108" fmla="*/ 0 60000 65536"/>
                <a:gd name="T109" fmla="*/ 0 60000 65536"/>
                <a:gd name="T110" fmla="*/ 0 60000 65536"/>
                <a:gd name="T111" fmla="*/ 0 60000 65536"/>
                <a:gd name="T112" fmla="*/ 0 60000 65536"/>
                <a:gd name="T113" fmla="*/ 0 60000 65536"/>
                <a:gd name="T114" fmla="*/ 0 60000 65536"/>
                <a:gd name="T115" fmla="*/ 0 60000 65536"/>
                <a:gd name="T116" fmla="*/ 0 60000 65536"/>
                <a:gd name="T117" fmla="*/ 0 60000 65536"/>
                <a:gd name="T118" fmla="*/ 0 60000 65536"/>
                <a:gd name="T119" fmla="*/ 0 60000 65536"/>
                <a:gd name="T120" fmla="*/ 0 60000 65536"/>
                <a:gd name="T121" fmla="*/ 0 60000 65536"/>
                <a:gd name="T122" fmla="*/ 0 60000 65536"/>
                <a:gd name="T123" fmla="*/ 0 60000 65536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</a:gdLst>
              <a:ahLst/>
              <a:cxnLst>
                <a:cxn ang="T106">
                  <a:pos x="T0" y="T1"/>
                </a:cxn>
                <a:cxn ang="T107">
                  <a:pos x="T2" y="T3"/>
                </a:cxn>
                <a:cxn ang="T108">
                  <a:pos x="T4" y="T5"/>
                </a:cxn>
                <a:cxn ang="T109">
                  <a:pos x="T6" y="T7"/>
                </a:cxn>
                <a:cxn ang="T110">
                  <a:pos x="T8" y="T9"/>
                </a:cxn>
                <a:cxn ang="T111">
                  <a:pos x="T10" y="T11"/>
                </a:cxn>
                <a:cxn ang="T112">
                  <a:pos x="T12" y="T13"/>
                </a:cxn>
                <a:cxn ang="T113">
                  <a:pos x="T14" y="T15"/>
                </a:cxn>
                <a:cxn ang="T114">
                  <a:pos x="T16" y="T17"/>
                </a:cxn>
                <a:cxn ang="T115">
                  <a:pos x="T18" y="T19"/>
                </a:cxn>
                <a:cxn ang="T116">
                  <a:pos x="T20" y="T21"/>
                </a:cxn>
                <a:cxn ang="T117">
                  <a:pos x="T22" y="T23"/>
                </a:cxn>
                <a:cxn ang="T118">
                  <a:pos x="T24" y="T25"/>
                </a:cxn>
                <a:cxn ang="T119">
                  <a:pos x="T26" y="T27"/>
                </a:cxn>
                <a:cxn ang="T120">
                  <a:pos x="T28" y="T29"/>
                </a:cxn>
                <a:cxn ang="T121">
                  <a:pos x="T30" y="T31"/>
                </a:cxn>
                <a:cxn ang="T122">
                  <a:pos x="T32" y="T33"/>
                </a:cxn>
                <a:cxn ang="T123">
                  <a:pos x="T34" y="T35"/>
                </a:cxn>
                <a:cxn ang="T124">
                  <a:pos x="T36" y="T37"/>
                </a:cxn>
                <a:cxn ang="T125">
                  <a:pos x="T38" y="T39"/>
                </a:cxn>
                <a:cxn ang="T126">
                  <a:pos x="T40" y="T41"/>
                </a:cxn>
                <a:cxn ang="T127">
                  <a:pos x="T42" y="T43"/>
                </a:cxn>
                <a:cxn ang="T128">
                  <a:pos x="T44" y="T45"/>
                </a:cxn>
                <a:cxn ang="T129">
                  <a:pos x="T46" y="T47"/>
                </a:cxn>
                <a:cxn ang="T130">
                  <a:pos x="T48" y="T49"/>
                </a:cxn>
                <a:cxn ang="T131">
                  <a:pos x="T50" y="T51"/>
                </a:cxn>
                <a:cxn ang="T132">
                  <a:pos x="T52" y="T53"/>
                </a:cxn>
                <a:cxn ang="T133">
                  <a:pos x="T54" y="T55"/>
                </a:cxn>
                <a:cxn ang="T134">
                  <a:pos x="T56" y="T57"/>
                </a:cxn>
                <a:cxn ang="T135">
                  <a:pos x="T58" y="T59"/>
                </a:cxn>
                <a:cxn ang="T136">
                  <a:pos x="T60" y="T61"/>
                </a:cxn>
                <a:cxn ang="T137">
                  <a:pos x="T62" y="T63"/>
                </a:cxn>
                <a:cxn ang="T138">
                  <a:pos x="T64" y="T65"/>
                </a:cxn>
                <a:cxn ang="T139">
                  <a:pos x="T66" y="T67"/>
                </a:cxn>
                <a:cxn ang="T140">
                  <a:pos x="T68" y="T69"/>
                </a:cxn>
                <a:cxn ang="T141">
                  <a:pos x="T70" y="T71"/>
                </a:cxn>
                <a:cxn ang="T142">
                  <a:pos x="T72" y="T73"/>
                </a:cxn>
                <a:cxn ang="T143">
                  <a:pos x="T74" y="T75"/>
                </a:cxn>
                <a:cxn ang="T144">
                  <a:pos x="T76" y="T77"/>
                </a:cxn>
                <a:cxn ang="T145">
                  <a:pos x="T78" y="T79"/>
                </a:cxn>
                <a:cxn ang="T146">
                  <a:pos x="T80" y="T81"/>
                </a:cxn>
                <a:cxn ang="T147">
                  <a:pos x="T82" y="T83"/>
                </a:cxn>
                <a:cxn ang="T148">
                  <a:pos x="T84" y="T85"/>
                </a:cxn>
                <a:cxn ang="T149">
                  <a:pos x="T86" y="T87"/>
                </a:cxn>
                <a:cxn ang="T150">
                  <a:pos x="T88" y="T89"/>
                </a:cxn>
                <a:cxn ang="T151">
                  <a:pos x="T90" y="T91"/>
                </a:cxn>
                <a:cxn ang="T152">
                  <a:pos x="T92" y="T93"/>
                </a:cxn>
                <a:cxn ang="T153">
                  <a:pos x="T94" y="T95"/>
                </a:cxn>
                <a:cxn ang="T154">
                  <a:pos x="T96" y="T97"/>
                </a:cxn>
                <a:cxn ang="T155">
                  <a:pos x="T98" y="T99"/>
                </a:cxn>
                <a:cxn ang="T156">
                  <a:pos x="T100" y="T101"/>
                </a:cxn>
                <a:cxn ang="T157">
                  <a:pos x="T102" y="T103"/>
                </a:cxn>
                <a:cxn ang="T158">
                  <a:pos x="T104" y="T105"/>
                </a:cxn>
              </a:cxnLst>
              <a:rect l="0" t="0" r="r" b="b"/>
              <a:pathLst>
                <a:path w="2982" h="5955">
                  <a:moveTo>
                    <a:pt x="2982" y="0"/>
                  </a:moveTo>
                  <a:lnTo>
                    <a:pt x="2982" y="441"/>
                  </a:lnTo>
                  <a:lnTo>
                    <a:pt x="2815" y="446"/>
                  </a:lnTo>
                  <a:lnTo>
                    <a:pt x="2650" y="463"/>
                  </a:lnTo>
                  <a:lnTo>
                    <a:pt x="2491" y="488"/>
                  </a:lnTo>
                  <a:lnTo>
                    <a:pt x="2333" y="524"/>
                  </a:lnTo>
                  <a:lnTo>
                    <a:pt x="2180" y="571"/>
                  </a:lnTo>
                  <a:lnTo>
                    <a:pt x="2031" y="625"/>
                  </a:lnTo>
                  <a:lnTo>
                    <a:pt x="1886" y="689"/>
                  </a:lnTo>
                  <a:lnTo>
                    <a:pt x="1745" y="761"/>
                  </a:lnTo>
                  <a:lnTo>
                    <a:pt x="1611" y="842"/>
                  </a:lnTo>
                  <a:lnTo>
                    <a:pt x="1483" y="931"/>
                  </a:lnTo>
                  <a:lnTo>
                    <a:pt x="1360" y="1027"/>
                  </a:lnTo>
                  <a:lnTo>
                    <a:pt x="1242" y="1130"/>
                  </a:lnTo>
                  <a:lnTo>
                    <a:pt x="1131" y="1240"/>
                  </a:lnTo>
                  <a:lnTo>
                    <a:pt x="1028" y="1357"/>
                  </a:lnTo>
                  <a:lnTo>
                    <a:pt x="932" y="1480"/>
                  </a:lnTo>
                  <a:lnTo>
                    <a:pt x="844" y="1609"/>
                  </a:lnTo>
                  <a:lnTo>
                    <a:pt x="762" y="1744"/>
                  </a:lnTo>
                  <a:lnTo>
                    <a:pt x="690" y="1883"/>
                  </a:lnTo>
                  <a:lnTo>
                    <a:pt x="626" y="2028"/>
                  </a:lnTo>
                  <a:lnTo>
                    <a:pt x="570" y="2176"/>
                  </a:lnTo>
                  <a:lnTo>
                    <a:pt x="525" y="2330"/>
                  </a:lnTo>
                  <a:lnTo>
                    <a:pt x="489" y="2487"/>
                  </a:lnTo>
                  <a:lnTo>
                    <a:pt x="463" y="2648"/>
                  </a:lnTo>
                  <a:lnTo>
                    <a:pt x="447" y="2810"/>
                  </a:lnTo>
                  <a:lnTo>
                    <a:pt x="442" y="2977"/>
                  </a:lnTo>
                  <a:lnTo>
                    <a:pt x="447" y="3145"/>
                  </a:lnTo>
                  <a:lnTo>
                    <a:pt x="463" y="3307"/>
                  </a:lnTo>
                  <a:lnTo>
                    <a:pt x="489" y="3468"/>
                  </a:lnTo>
                  <a:lnTo>
                    <a:pt x="525" y="3625"/>
                  </a:lnTo>
                  <a:lnTo>
                    <a:pt x="570" y="3779"/>
                  </a:lnTo>
                  <a:lnTo>
                    <a:pt x="626" y="3927"/>
                  </a:lnTo>
                  <a:lnTo>
                    <a:pt x="690" y="4072"/>
                  </a:lnTo>
                  <a:lnTo>
                    <a:pt x="762" y="4211"/>
                  </a:lnTo>
                  <a:lnTo>
                    <a:pt x="844" y="4345"/>
                  </a:lnTo>
                  <a:lnTo>
                    <a:pt x="932" y="4475"/>
                  </a:lnTo>
                  <a:lnTo>
                    <a:pt x="1028" y="4598"/>
                  </a:lnTo>
                  <a:lnTo>
                    <a:pt x="1131" y="4713"/>
                  </a:lnTo>
                  <a:lnTo>
                    <a:pt x="1242" y="4824"/>
                  </a:lnTo>
                  <a:lnTo>
                    <a:pt x="1360" y="4928"/>
                  </a:lnTo>
                  <a:lnTo>
                    <a:pt x="1483" y="5024"/>
                  </a:lnTo>
                  <a:lnTo>
                    <a:pt x="1611" y="5113"/>
                  </a:lnTo>
                  <a:lnTo>
                    <a:pt x="1745" y="5192"/>
                  </a:lnTo>
                  <a:lnTo>
                    <a:pt x="1886" y="5265"/>
                  </a:lnTo>
                  <a:lnTo>
                    <a:pt x="2031" y="5330"/>
                  </a:lnTo>
                  <a:lnTo>
                    <a:pt x="2180" y="5384"/>
                  </a:lnTo>
                  <a:lnTo>
                    <a:pt x="2333" y="5431"/>
                  </a:lnTo>
                  <a:lnTo>
                    <a:pt x="2491" y="5467"/>
                  </a:lnTo>
                  <a:lnTo>
                    <a:pt x="2650" y="5492"/>
                  </a:lnTo>
                  <a:lnTo>
                    <a:pt x="2815" y="5509"/>
                  </a:lnTo>
                  <a:lnTo>
                    <a:pt x="2982" y="5514"/>
                  </a:lnTo>
                  <a:lnTo>
                    <a:pt x="2982" y="5955"/>
                  </a:lnTo>
                  <a:lnTo>
                    <a:pt x="2801" y="5950"/>
                  </a:lnTo>
                  <a:lnTo>
                    <a:pt x="2621" y="5933"/>
                  </a:lnTo>
                  <a:lnTo>
                    <a:pt x="2446" y="5906"/>
                  </a:lnTo>
                  <a:lnTo>
                    <a:pt x="2274" y="5870"/>
                  </a:lnTo>
                  <a:lnTo>
                    <a:pt x="2107" y="5825"/>
                  </a:lnTo>
                  <a:lnTo>
                    <a:pt x="1942" y="5769"/>
                  </a:lnTo>
                  <a:lnTo>
                    <a:pt x="1783" y="5704"/>
                  </a:lnTo>
                  <a:lnTo>
                    <a:pt x="1627" y="5630"/>
                  </a:lnTo>
                  <a:lnTo>
                    <a:pt x="1477" y="5548"/>
                  </a:lnTo>
                  <a:lnTo>
                    <a:pt x="1332" y="5458"/>
                  </a:lnTo>
                  <a:lnTo>
                    <a:pt x="1195" y="5359"/>
                  </a:lnTo>
                  <a:lnTo>
                    <a:pt x="1061" y="5254"/>
                  </a:lnTo>
                  <a:lnTo>
                    <a:pt x="934" y="5142"/>
                  </a:lnTo>
                  <a:lnTo>
                    <a:pt x="815" y="5021"/>
                  </a:lnTo>
                  <a:lnTo>
                    <a:pt x="702" y="4894"/>
                  </a:lnTo>
                  <a:lnTo>
                    <a:pt x="596" y="4762"/>
                  </a:lnTo>
                  <a:lnTo>
                    <a:pt x="498" y="4623"/>
                  </a:lnTo>
                  <a:lnTo>
                    <a:pt x="407" y="4478"/>
                  </a:lnTo>
                  <a:lnTo>
                    <a:pt x="324" y="4328"/>
                  </a:lnTo>
                  <a:lnTo>
                    <a:pt x="252" y="4175"/>
                  </a:lnTo>
                  <a:lnTo>
                    <a:pt x="186" y="4016"/>
                  </a:lnTo>
                  <a:lnTo>
                    <a:pt x="130" y="3851"/>
                  </a:lnTo>
                  <a:lnTo>
                    <a:pt x="83" y="3683"/>
                  </a:lnTo>
                  <a:lnTo>
                    <a:pt x="47" y="3512"/>
                  </a:lnTo>
                  <a:lnTo>
                    <a:pt x="22" y="3336"/>
                  </a:lnTo>
                  <a:lnTo>
                    <a:pt x="5" y="3159"/>
                  </a:lnTo>
                  <a:lnTo>
                    <a:pt x="0" y="2977"/>
                  </a:lnTo>
                  <a:lnTo>
                    <a:pt x="5" y="2796"/>
                  </a:lnTo>
                  <a:lnTo>
                    <a:pt x="22" y="2619"/>
                  </a:lnTo>
                  <a:lnTo>
                    <a:pt x="47" y="2443"/>
                  </a:lnTo>
                  <a:lnTo>
                    <a:pt x="83" y="2272"/>
                  </a:lnTo>
                  <a:lnTo>
                    <a:pt x="130" y="2104"/>
                  </a:lnTo>
                  <a:lnTo>
                    <a:pt x="186" y="1939"/>
                  </a:lnTo>
                  <a:lnTo>
                    <a:pt x="252" y="1780"/>
                  </a:lnTo>
                  <a:lnTo>
                    <a:pt x="324" y="1625"/>
                  </a:lnTo>
                  <a:lnTo>
                    <a:pt x="407" y="1475"/>
                  </a:lnTo>
                  <a:lnTo>
                    <a:pt x="498" y="1332"/>
                  </a:lnTo>
                  <a:lnTo>
                    <a:pt x="596" y="1193"/>
                  </a:lnTo>
                  <a:lnTo>
                    <a:pt x="702" y="1059"/>
                  </a:lnTo>
                  <a:lnTo>
                    <a:pt x="815" y="934"/>
                  </a:lnTo>
                  <a:lnTo>
                    <a:pt x="934" y="813"/>
                  </a:lnTo>
                  <a:lnTo>
                    <a:pt x="1061" y="701"/>
                  </a:lnTo>
                  <a:lnTo>
                    <a:pt x="1195" y="595"/>
                  </a:lnTo>
                  <a:lnTo>
                    <a:pt x="1332" y="497"/>
                  </a:lnTo>
                  <a:lnTo>
                    <a:pt x="1477" y="407"/>
                  </a:lnTo>
                  <a:lnTo>
                    <a:pt x="1627" y="325"/>
                  </a:lnTo>
                  <a:lnTo>
                    <a:pt x="1783" y="251"/>
                  </a:lnTo>
                  <a:lnTo>
                    <a:pt x="1942" y="186"/>
                  </a:lnTo>
                  <a:lnTo>
                    <a:pt x="2107" y="130"/>
                  </a:lnTo>
                  <a:lnTo>
                    <a:pt x="2274" y="85"/>
                  </a:lnTo>
                  <a:lnTo>
                    <a:pt x="2446" y="47"/>
                  </a:lnTo>
                  <a:lnTo>
                    <a:pt x="2621" y="22"/>
                  </a:lnTo>
                  <a:lnTo>
                    <a:pt x="2801" y="5"/>
                  </a:lnTo>
                  <a:lnTo>
                    <a:pt x="2982" y="0"/>
                  </a:lnTo>
                  <a:close/>
                </a:path>
              </a:pathLst>
            </a:custGeom>
            <a:solidFill>
              <a:srgbClr val="003CA0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0">
                  <a:solidFill>
                    <a:srgbClr val="000000"/>
                  </a:solidFill>
                  <a:prstDash val="solid"/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ru-RU" sz="1400"/>
            </a:p>
          </p:txBody>
        </p:sp>
        <p:sp>
          <p:nvSpPr>
            <p:cNvPr id="1033" name="Freeform 10">
              <a:extLst>
                <a:ext uri="{FF2B5EF4-FFF2-40B4-BE49-F238E27FC236}">
                  <a16:creationId xmlns:a16="http://schemas.microsoft.com/office/drawing/2014/main" id="{3B1E4FFF-D173-4CA9-8618-FA1C99436BEF}"/>
                </a:ext>
              </a:extLst>
            </p:cNvPr>
            <p:cNvSpPr>
              <a:spLocks noEditPoints="1"/>
            </p:cNvSpPr>
            <p:nvPr userDrawn="1"/>
          </p:nvSpPr>
          <p:spPr bwMode="auto">
            <a:xfrm>
              <a:off x="2994899" y="968588"/>
              <a:ext cx="3661490" cy="3324339"/>
            </a:xfrm>
            <a:custGeom>
              <a:avLst/>
              <a:gdLst>
                <a:gd name="T0" fmla="*/ 2147483646 w 4611"/>
                <a:gd name="T1" fmla="*/ 2147483646 h 4186"/>
                <a:gd name="T2" fmla="*/ 2147483646 w 4611"/>
                <a:gd name="T3" fmla="*/ 2147483646 h 4186"/>
                <a:gd name="T4" fmla="*/ 2147483646 w 4611"/>
                <a:gd name="T5" fmla="*/ 2147483646 h 4186"/>
                <a:gd name="T6" fmla="*/ 2147483646 w 4611"/>
                <a:gd name="T7" fmla="*/ 2147483646 h 4186"/>
                <a:gd name="T8" fmla="*/ 2147483646 w 4611"/>
                <a:gd name="T9" fmla="*/ 2147483646 h 4186"/>
                <a:gd name="T10" fmla="*/ 2147483646 w 4611"/>
                <a:gd name="T11" fmla="*/ 2147483646 h 4186"/>
                <a:gd name="T12" fmla="*/ 2147483646 w 4611"/>
                <a:gd name="T13" fmla="*/ 2147483646 h 4186"/>
                <a:gd name="T14" fmla="*/ 2147483646 w 4611"/>
                <a:gd name="T15" fmla="*/ 2147483646 h 4186"/>
                <a:gd name="T16" fmla="*/ 2147483646 w 4611"/>
                <a:gd name="T17" fmla="*/ 2147483646 h 4186"/>
                <a:gd name="T18" fmla="*/ 2147483646 w 4611"/>
                <a:gd name="T19" fmla="*/ 2147483646 h 4186"/>
                <a:gd name="T20" fmla="*/ 2147483646 w 4611"/>
                <a:gd name="T21" fmla="*/ 2147483646 h 4186"/>
                <a:gd name="T22" fmla="*/ 2147483646 w 4611"/>
                <a:gd name="T23" fmla="*/ 2147483646 h 4186"/>
                <a:gd name="T24" fmla="*/ 2147483646 w 4611"/>
                <a:gd name="T25" fmla="*/ 2147483646 h 4186"/>
                <a:gd name="T26" fmla="*/ 2147483646 w 4611"/>
                <a:gd name="T27" fmla="*/ 2147483646 h 4186"/>
                <a:gd name="T28" fmla="*/ 2147483646 w 4611"/>
                <a:gd name="T29" fmla="*/ 2147483646 h 4186"/>
                <a:gd name="T30" fmla="*/ 2147483646 w 4611"/>
                <a:gd name="T31" fmla="*/ 2147483646 h 4186"/>
                <a:gd name="T32" fmla="*/ 2147483646 w 4611"/>
                <a:gd name="T33" fmla="*/ 2147483646 h 4186"/>
                <a:gd name="T34" fmla="*/ 2147483646 w 4611"/>
                <a:gd name="T35" fmla="*/ 2147483646 h 4186"/>
                <a:gd name="T36" fmla="*/ 2147483646 w 4611"/>
                <a:gd name="T37" fmla="*/ 2147483646 h 4186"/>
                <a:gd name="T38" fmla="*/ 2147483646 w 4611"/>
                <a:gd name="T39" fmla="*/ 2147483646 h 4186"/>
                <a:gd name="T40" fmla="*/ 2147483646 w 4611"/>
                <a:gd name="T41" fmla="*/ 2147483646 h 4186"/>
                <a:gd name="T42" fmla="*/ 2147483646 w 4611"/>
                <a:gd name="T43" fmla="*/ 2147483646 h 4186"/>
                <a:gd name="T44" fmla="*/ 2147483646 w 4611"/>
                <a:gd name="T45" fmla="*/ 2147483646 h 4186"/>
                <a:gd name="T46" fmla="*/ 2147483646 w 4611"/>
                <a:gd name="T47" fmla="*/ 2147483646 h 4186"/>
                <a:gd name="T48" fmla="*/ 2147483646 w 4611"/>
                <a:gd name="T49" fmla="*/ 2147483646 h 4186"/>
                <a:gd name="T50" fmla="*/ 2147483646 w 4611"/>
                <a:gd name="T51" fmla="*/ 2147483646 h 4186"/>
                <a:gd name="T52" fmla="*/ 2147483646 w 4611"/>
                <a:gd name="T53" fmla="*/ 2147483646 h 4186"/>
                <a:gd name="T54" fmla="*/ 2147483646 w 4611"/>
                <a:gd name="T55" fmla="*/ 2147483646 h 4186"/>
                <a:gd name="T56" fmla="*/ 2147483646 w 4611"/>
                <a:gd name="T57" fmla="*/ 2147483646 h 4186"/>
                <a:gd name="T58" fmla="*/ 2147483646 w 4611"/>
                <a:gd name="T59" fmla="*/ 2147483646 h 4186"/>
                <a:gd name="T60" fmla="*/ 2147483646 w 4611"/>
                <a:gd name="T61" fmla="*/ 2147483646 h 4186"/>
                <a:gd name="T62" fmla="*/ 2147483646 w 4611"/>
                <a:gd name="T63" fmla="*/ 2147483646 h 4186"/>
                <a:gd name="T64" fmla="*/ 2147483646 w 4611"/>
                <a:gd name="T65" fmla="*/ 2147483646 h 4186"/>
                <a:gd name="T66" fmla="*/ 2147483646 w 4611"/>
                <a:gd name="T67" fmla="*/ 2147483646 h 4186"/>
                <a:gd name="T68" fmla="*/ 2147483646 w 4611"/>
                <a:gd name="T69" fmla="*/ 2147483646 h 4186"/>
                <a:gd name="T70" fmla="*/ 2147483646 w 4611"/>
                <a:gd name="T71" fmla="*/ 2147483646 h 4186"/>
                <a:gd name="T72" fmla="*/ 2147483646 w 4611"/>
                <a:gd name="T73" fmla="*/ 2147483646 h 4186"/>
                <a:gd name="T74" fmla="*/ 2147483646 w 4611"/>
                <a:gd name="T75" fmla="*/ 2147483646 h 4186"/>
                <a:gd name="T76" fmla="*/ 2147483646 w 4611"/>
                <a:gd name="T77" fmla="*/ 2147483646 h 4186"/>
                <a:gd name="T78" fmla="*/ 2147483646 w 4611"/>
                <a:gd name="T79" fmla="*/ 2147483646 h 4186"/>
                <a:gd name="T80" fmla="*/ 2147483646 w 4611"/>
                <a:gd name="T81" fmla="*/ 2147483646 h 4186"/>
                <a:gd name="T82" fmla="*/ 2147483646 w 4611"/>
                <a:gd name="T83" fmla="*/ 2147483646 h 4186"/>
                <a:gd name="T84" fmla="*/ 2147483646 w 4611"/>
                <a:gd name="T85" fmla="*/ 2147483646 h 4186"/>
                <a:gd name="T86" fmla="*/ 2147483646 w 4611"/>
                <a:gd name="T87" fmla="*/ 2147483646 h 4186"/>
                <a:gd name="T88" fmla="*/ 2147483646 w 4611"/>
                <a:gd name="T89" fmla="*/ 2147483646 h 4186"/>
                <a:gd name="T90" fmla="*/ 2147483646 w 4611"/>
                <a:gd name="T91" fmla="*/ 2147483646 h 4186"/>
                <a:gd name="T92" fmla="*/ 2147483646 w 4611"/>
                <a:gd name="T93" fmla="*/ 2147483646 h 4186"/>
                <a:gd name="T94" fmla="*/ 2147483646 w 4611"/>
                <a:gd name="T95" fmla="*/ 2147483646 h 4186"/>
                <a:gd name="T96" fmla="*/ 2147483646 w 4611"/>
                <a:gd name="T97" fmla="*/ 2147483646 h 4186"/>
                <a:gd name="T98" fmla="*/ 2147483646 w 4611"/>
                <a:gd name="T99" fmla="*/ 2147483646 h 4186"/>
                <a:gd name="T100" fmla="*/ 2147483646 w 4611"/>
                <a:gd name="T101" fmla="*/ 2147483646 h 4186"/>
                <a:gd name="T102" fmla="*/ 2147483646 w 4611"/>
                <a:gd name="T103" fmla="*/ 2147483646 h 4186"/>
                <a:gd name="T104" fmla="*/ 2147483646 w 4611"/>
                <a:gd name="T105" fmla="*/ 2147483646 h 4186"/>
                <a:gd name="T106" fmla="*/ 2147483646 w 4611"/>
                <a:gd name="T107" fmla="*/ 2147483646 h 4186"/>
                <a:gd name="T108" fmla="*/ 2147483646 w 4611"/>
                <a:gd name="T109" fmla="*/ 2147483646 h 4186"/>
                <a:gd name="T110" fmla="*/ 2147483646 w 4611"/>
                <a:gd name="T111" fmla="*/ 2147483646 h 4186"/>
                <a:gd name="T112" fmla="*/ 2147483646 w 4611"/>
                <a:gd name="T113" fmla="*/ 2147483646 h 4186"/>
                <a:gd name="T114" fmla="*/ 2147483646 w 4611"/>
                <a:gd name="T115" fmla="*/ 2147483646 h 4186"/>
                <a:gd name="T116" fmla="*/ 2147483646 w 4611"/>
                <a:gd name="T117" fmla="*/ 2147483646 h 4186"/>
                <a:gd name="T118" fmla="*/ 2147483646 w 4611"/>
                <a:gd name="T119" fmla="*/ 2147483646 h 4186"/>
                <a:gd name="T120" fmla="*/ 2147483646 w 4611"/>
                <a:gd name="T121" fmla="*/ 2147483646 h 4186"/>
                <a:gd name="T122" fmla="*/ 2147483646 w 4611"/>
                <a:gd name="T123" fmla="*/ 2147483646 h 4186"/>
                <a:gd name="T124" fmla="*/ 2147483646 w 4611"/>
                <a:gd name="T125" fmla="*/ 2147483646 h 418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0" t="0" r="r" b="b"/>
              <a:pathLst>
                <a:path w="4611" h="4186">
                  <a:moveTo>
                    <a:pt x="2938" y="4012"/>
                  </a:moveTo>
                  <a:lnTo>
                    <a:pt x="2938" y="4066"/>
                  </a:lnTo>
                  <a:lnTo>
                    <a:pt x="2934" y="4115"/>
                  </a:lnTo>
                  <a:lnTo>
                    <a:pt x="2933" y="4144"/>
                  </a:lnTo>
                  <a:lnTo>
                    <a:pt x="2933" y="4166"/>
                  </a:lnTo>
                  <a:lnTo>
                    <a:pt x="2931" y="4180"/>
                  </a:lnTo>
                  <a:lnTo>
                    <a:pt x="2931" y="4186"/>
                  </a:lnTo>
                  <a:lnTo>
                    <a:pt x="2929" y="4184"/>
                  </a:lnTo>
                  <a:lnTo>
                    <a:pt x="2924" y="4182"/>
                  </a:lnTo>
                  <a:lnTo>
                    <a:pt x="2913" y="4176"/>
                  </a:lnTo>
                  <a:lnTo>
                    <a:pt x="2896" y="4169"/>
                  </a:lnTo>
                  <a:lnTo>
                    <a:pt x="2880" y="4164"/>
                  </a:lnTo>
                  <a:lnTo>
                    <a:pt x="2860" y="4157"/>
                  </a:lnTo>
                  <a:lnTo>
                    <a:pt x="2837" y="4148"/>
                  </a:lnTo>
                  <a:lnTo>
                    <a:pt x="2938" y="4012"/>
                  </a:lnTo>
                  <a:close/>
                  <a:moveTo>
                    <a:pt x="2953" y="3810"/>
                  </a:moveTo>
                  <a:lnTo>
                    <a:pt x="2943" y="3853"/>
                  </a:lnTo>
                  <a:lnTo>
                    <a:pt x="2936" y="3895"/>
                  </a:lnTo>
                  <a:lnTo>
                    <a:pt x="2936" y="3931"/>
                  </a:lnTo>
                  <a:lnTo>
                    <a:pt x="2790" y="4131"/>
                  </a:lnTo>
                  <a:lnTo>
                    <a:pt x="2761" y="4119"/>
                  </a:lnTo>
                  <a:lnTo>
                    <a:pt x="2735" y="4104"/>
                  </a:lnTo>
                  <a:lnTo>
                    <a:pt x="2953" y="3810"/>
                  </a:lnTo>
                  <a:close/>
                  <a:moveTo>
                    <a:pt x="1063" y="3725"/>
                  </a:moveTo>
                  <a:lnTo>
                    <a:pt x="1048" y="3746"/>
                  </a:lnTo>
                  <a:lnTo>
                    <a:pt x="1028" y="3739"/>
                  </a:lnTo>
                  <a:lnTo>
                    <a:pt x="1012" y="3734"/>
                  </a:lnTo>
                  <a:lnTo>
                    <a:pt x="1003" y="3730"/>
                  </a:lnTo>
                  <a:lnTo>
                    <a:pt x="999" y="3728"/>
                  </a:lnTo>
                  <a:lnTo>
                    <a:pt x="1003" y="3728"/>
                  </a:lnTo>
                  <a:lnTo>
                    <a:pt x="1015" y="3728"/>
                  </a:lnTo>
                  <a:lnTo>
                    <a:pt x="1034" y="3726"/>
                  </a:lnTo>
                  <a:lnTo>
                    <a:pt x="1063" y="3725"/>
                  </a:lnTo>
                  <a:close/>
                  <a:moveTo>
                    <a:pt x="1211" y="3707"/>
                  </a:moveTo>
                  <a:lnTo>
                    <a:pt x="1157" y="3781"/>
                  </a:lnTo>
                  <a:lnTo>
                    <a:pt x="1126" y="3772"/>
                  </a:lnTo>
                  <a:lnTo>
                    <a:pt x="1099" y="3761"/>
                  </a:lnTo>
                  <a:lnTo>
                    <a:pt x="1130" y="3717"/>
                  </a:lnTo>
                  <a:lnTo>
                    <a:pt x="1151" y="3716"/>
                  </a:lnTo>
                  <a:lnTo>
                    <a:pt x="1175" y="3712"/>
                  </a:lnTo>
                  <a:lnTo>
                    <a:pt x="1211" y="3707"/>
                  </a:lnTo>
                  <a:close/>
                  <a:moveTo>
                    <a:pt x="3101" y="3428"/>
                  </a:moveTo>
                  <a:lnTo>
                    <a:pt x="3083" y="3490"/>
                  </a:lnTo>
                  <a:lnTo>
                    <a:pt x="3063" y="3544"/>
                  </a:lnTo>
                  <a:lnTo>
                    <a:pt x="3043" y="3591"/>
                  </a:lnTo>
                  <a:lnTo>
                    <a:pt x="3029" y="3616"/>
                  </a:lnTo>
                  <a:lnTo>
                    <a:pt x="3014" y="3643"/>
                  </a:lnTo>
                  <a:lnTo>
                    <a:pt x="2697" y="4072"/>
                  </a:lnTo>
                  <a:lnTo>
                    <a:pt x="2677" y="4048"/>
                  </a:lnTo>
                  <a:lnTo>
                    <a:pt x="2661" y="4023"/>
                  </a:lnTo>
                  <a:lnTo>
                    <a:pt x="3101" y="3428"/>
                  </a:lnTo>
                  <a:close/>
                  <a:moveTo>
                    <a:pt x="3841" y="3340"/>
                  </a:moveTo>
                  <a:lnTo>
                    <a:pt x="3861" y="3367"/>
                  </a:lnTo>
                  <a:lnTo>
                    <a:pt x="3881" y="3385"/>
                  </a:lnTo>
                  <a:lnTo>
                    <a:pt x="3897" y="3398"/>
                  </a:lnTo>
                  <a:lnTo>
                    <a:pt x="3910" y="3405"/>
                  </a:lnTo>
                  <a:lnTo>
                    <a:pt x="3914" y="3407"/>
                  </a:lnTo>
                  <a:lnTo>
                    <a:pt x="3912" y="3408"/>
                  </a:lnTo>
                  <a:lnTo>
                    <a:pt x="3903" y="3408"/>
                  </a:lnTo>
                  <a:lnTo>
                    <a:pt x="3887" y="3410"/>
                  </a:lnTo>
                  <a:lnTo>
                    <a:pt x="3861" y="3412"/>
                  </a:lnTo>
                  <a:lnTo>
                    <a:pt x="3821" y="3412"/>
                  </a:lnTo>
                  <a:lnTo>
                    <a:pt x="3805" y="3412"/>
                  </a:lnTo>
                  <a:lnTo>
                    <a:pt x="3791" y="3410"/>
                  </a:lnTo>
                  <a:lnTo>
                    <a:pt x="3841" y="3340"/>
                  </a:lnTo>
                  <a:close/>
                  <a:moveTo>
                    <a:pt x="1644" y="3305"/>
                  </a:moveTo>
                  <a:lnTo>
                    <a:pt x="1274" y="3804"/>
                  </a:lnTo>
                  <a:lnTo>
                    <a:pt x="1242" y="3799"/>
                  </a:lnTo>
                  <a:lnTo>
                    <a:pt x="1209" y="3792"/>
                  </a:lnTo>
                  <a:lnTo>
                    <a:pt x="1305" y="3665"/>
                  </a:lnTo>
                  <a:lnTo>
                    <a:pt x="1334" y="3642"/>
                  </a:lnTo>
                  <a:lnTo>
                    <a:pt x="1363" y="3613"/>
                  </a:lnTo>
                  <a:lnTo>
                    <a:pt x="1397" y="3582"/>
                  </a:lnTo>
                  <a:lnTo>
                    <a:pt x="1437" y="3544"/>
                  </a:lnTo>
                  <a:lnTo>
                    <a:pt x="1483" y="3501"/>
                  </a:lnTo>
                  <a:lnTo>
                    <a:pt x="1517" y="3459"/>
                  </a:lnTo>
                  <a:lnTo>
                    <a:pt x="1548" y="3417"/>
                  </a:lnTo>
                  <a:lnTo>
                    <a:pt x="1577" y="3378"/>
                  </a:lnTo>
                  <a:lnTo>
                    <a:pt x="1607" y="3340"/>
                  </a:lnTo>
                  <a:lnTo>
                    <a:pt x="1644" y="3305"/>
                  </a:lnTo>
                  <a:close/>
                  <a:moveTo>
                    <a:pt x="3794" y="3224"/>
                  </a:moveTo>
                  <a:lnTo>
                    <a:pt x="3803" y="3260"/>
                  </a:lnTo>
                  <a:lnTo>
                    <a:pt x="3814" y="3293"/>
                  </a:lnTo>
                  <a:lnTo>
                    <a:pt x="3744" y="3392"/>
                  </a:lnTo>
                  <a:lnTo>
                    <a:pt x="3731" y="3379"/>
                  </a:lnTo>
                  <a:lnTo>
                    <a:pt x="3716" y="3363"/>
                  </a:lnTo>
                  <a:lnTo>
                    <a:pt x="3704" y="3345"/>
                  </a:lnTo>
                  <a:lnTo>
                    <a:pt x="3794" y="3224"/>
                  </a:lnTo>
                  <a:close/>
                  <a:moveTo>
                    <a:pt x="3137" y="3195"/>
                  </a:moveTo>
                  <a:lnTo>
                    <a:pt x="3137" y="3228"/>
                  </a:lnTo>
                  <a:lnTo>
                    <a:pt x="3132" y="3267"/>
                  </a:lnTo>
                  <a:lnTo>
                    <a:pt x="3124" y="3311"/>
                  </a:lnTo>
                  <a:lnTo>
                    <a:pt x="2636" y="3972"/>
                  </a:lnTo>
                  <a:lnTo>
                    <a:pt x="2623" y="3936"/>
                  </a:lnTo>
                  <a:lnTo>
                    <a:pt x="2616" y="3900"/>
                  </a:lnTo>
                  <a:lnTo>
                    <a:pt x="3137" y="3195"/>
                  </a:lnTo>
                  <a:close/>
                  <a:moveTo>
                    <a:pt x="1054" y="3190"/>
                  </a:moveTo>
                  <a:lnTo>
                    <a:pt x="1019" y="3237"/>
                  </a:lnTo>
                  <a:lnTo>
                    <a:pt x="996" y="3228"/>
                  </a:lnTo>
                  <a:lnTo>
                    <a:pt x="977" y="3219"/>
                  </a:lnTo>
                  <a:lnTo>
                    <a:pt x="963" y="3211"/>
                  </a:lnTo>
                  <a:lnTo>
                    <a:pt x="959" y="3210"/>
                  </a:lnTo>
                  <a:lnTo>
                    <a:pt x="956" y="3208"/>
                  </a:lnTo>
                  <a:lnTo>
                    <a:pt x="954" y="3206"/>
                  </a:lnTo>
                  <a:lnTo>
                    <a:pt x="956" y="3206"/>
                  </a:lnTo>
                  <a:lnTo>
                    <a:pt x="958" y="3204"/>
                  </a:lnTo>
                  <a:lnTo>
                    <a:pt x="963" y="3204"/>
                  </a:lnTo>
                  <a:lnTo>
                    <a:pt x="970" y="3202"/>
                  </a:lnTo>
                  <a:lnTo>
                    <a:pt x="983" y="3201"/>
                  </a:lnTo>
                  <a:lnTo>
                    <a:pt x="1001" y="3197"/>
                  </a:lnTo>
                  <a:lnTo>
                    <a:pt x="1023" y="3193"/>
                  </a:lnTo>
                  <a:lnTo>
                    <a:pt x="1054" y="3190"/>
                  </a:lnTo>
                  <a:close/>
                  <a:moveTo>
                    <a:pt x="3325" y="3125"/>
                  </a:moveTo>
                  <a:lnTo>
                    <a:pt x="3324" y="3164"/>
                  </a:lnTo>
                  <a:lnTo>
                    <a:pt x="3318" y="3204"/>
                  </a:lnTo>
                  <a:lnTo>
                    <a:pt x="3309" y="3244"/>
                  </a:lnTo>
                  <a:lnTo>
                    <a:pt x="3258" y="3314"/>
                  </a:lnTo>
                  <a:lnTo>
                    <a:pt x="3257" y="3305"/>
                  </a:lnTo>
                  <a:lnTo>
                    <a:pt x="3255" y="3296"/>
                  </a:lnTo>
                  <a:lnTo>
                    <a:pt x="3253" y="3286"/>
                  </a:lnTo>
                  <a:lnTo>
                    <a:pt x="3237" y="3244"/>
                  </a:lnTo>
                  <a:lnTo>
                    <a:pt x="3325" y="3125"/>
                  </a:lnTo>
                  <a:close/>
                  <a:moveTo>
                    <a:pt x="2248" y="3123"/>
                  </a:moveTo>
                  <a:lnTo>
                    <a:pt x="2274" y="3123"/>
                  </a:lnTo>
                  <a:lnTo>
                    <a:pt x="2301" y="3123"/>
                  </a:lnTo>
                  <a:lnTo>
                    <a:pt x="2317" y="3123"/>
                  </a:lnTo>
                  <a:lnTo>
                    <a:pt x="2140" y="3363"/>
                  </a:lnTo>
                  <a:lnTo>
                    <a:pt x="2091" y="3407"/>
                  </a:lnTo>
                  <a:lnTo>
                    <a:pt x="2038" y="3457"/>
                  </a:lnTo>
                  <a:lnTo>
                    <a:pt x="1979" y="3513"/>
                  </a:lnTo>
                  <a:lnTo>
                    <a:pt x="1913" y="3573"/>
                  </a:lnTo>
                  <a:lnTo>
                    <a:pt x="2248" y="3123"/>
                  </a:lnTo>
                  <a:close/>
                  <a:moveTo>
                    <a:pt x="2462" y="3112"/>
                  </a:moveTo>
                  <a:lnTo>
                    <a:pt x="2332" y="3287"/>
                  </a:lnTo>
                  <a:lnTo>
                    <a:pt x="2301" y="3291"/>
                  </a:lnTo>
                  <a:lnTo>
                    <a:pt x="2265" y="3296"/>
                  </a:lnTo>
                  <a:lnTo>
                    <a:pt x="2259" y="3296"/>
                  </a:lnTo>
                  <a:lnTo>
                    <a:pt x="2256" y="3298"/>
                  </a:lnTo>
                  <a:lnTo>
                    <a:pt x="2250" y="3300"/>
                  </a:lnTo>
                  <a:lnTo>
                    <a:pt x="2382" y="3119"/>
                  </a:lnTo>
                  <a:lnTo>
                    <a:pt x="2462" y="3112"/>
                  </a:lnTo>
                  <a:close/>
                  <a:moveTo>
                    <a:pt x="2122" y="3110"/>
                  </a:moveTo>
                  <a:lnTo>
                    <a:pt x="2154" y="3114"/>
                  </a:lnTo>
                  <a:lnTo>
                    <a:pt x="2189" y="3117"/>
                  </a:lnTo>
                  <a:lnTo>
                    <a:pt x="1779" y="3670"/>
                  </a:lnTo>
                  <a:lnTo>
                    <a:pt x="1723" y="3698"/>
                  </a:lnTo>
                  <a:lnTo>
                    <a:pt x="1667" y="3721"/>
                  </a:lnTo>
                  <a:lnTo>
                    <a:pt x="2122" y="3110"/>
                  </a:lnTo>
                  <a:close/>
                  <a:moveTo>
                    <a:pt x="2004" y="3085"/>
                  </a:moveTo>
                  <a:lnTo>
                    <a:pt x="2035" y="3094"/>
                  </a:lnTo>
                  <a:lnTo>
                    <a:pt x="2067" y="3101"/>
                  </a:lnTo>
                  <a:lnTo>
                    <a:pt x="1584" y="3752"/>
                  </a:lnTo>
                  <a:lnTo>
                    <a:pt x="1537" y="3764"/>
                  </a:lnTo>
                  <a:lnTo>
                    <a:pt x="1493" y="3773"/>
                  </a:lnTo>
                  <a:lnTo>
                    <a:pt x="2004" y="3085"/>
                  </a:lnTo>
                  <a:close/>
                  <a:moveTo>
                    <a:pt x="2621" y="3079"/>
                  </a:moveTo>
                  <a:lnTo>
                    <a:pt x="2342" y="3455"/>
                  </a:lnTo>
                  <a:lnTo>
                    <a:pt x="2357" y="3414"/>
                  </a:lnTo>
                  <a:lnTo>
                    <a:pt x="2373" y="3378"/>
                  </a:lnTo>
                  <a:lnTo>
                    <a:pt x="2391" y="3347"/>
                  </a:lnTo>
                  <a:lnTo>
                    <a:pt x="2406" y="3323"/>
                  </a:lnTo>
                  <a:lnTo>
                    <a:pt x="2420" y="3305"/>
                  </a:lnTo>
                  <a:lnTo>
                    <a:pt x="2429" y="3295"/>
                  </a:lnTo>
                  <a:lnTo>
                    <a:pt x="2431" y="3291"/>
                  </a:lnTo>
                  <a:lnTo>
                    <a:pt x="2428" y="3291"/>
                  </a:lnTo>
                  <a:lnTo>
                    <a:pt x="2415" y="3289"/>
                  </a:lnTo>
                  <a:lnTo>
                    <a:pt x="2395" y="3286"/>
                  </a:lnTo>
                  <a:lnTo>
                    <a:pt x="2533" y="3101"/>
                  </a:lnTo>
                  <a:lnTo>
                    <a:pt x="2621" y="3079"/>
                  </a:lnTo>
                  <a:close/>
                  <a:moveTo>
                    <a:pt x="3773" y="3070"/>
                  </a:moveTo>
                  <a:lnTo>
                    <a:pt x="3778" y="3112"/>
                  </a:lnTo>
                  <a:lnTo>
                    <a:pt x="3782" y="3154"/>
                  </a:lnTo>
                  <a:lnTo>
                    <a:pt x="3675" y="3302"/>
                  </a:lnTo>
                  <a:lnTo>
                    <a:pt x="3673" y="3298"/>
                  </a:lnTo>
                  <a:lnTo>
                    <a:pt x="3669" y="3295"/>
                  </a:lnTo>
                  <a:lnTo>
                    <a:pt x="3668" y="3291"/>
                  </a:lnTo>
                  <a:lnTo>
                    <a:pt x="3655" y="3269"/>
                  </a:lnTo>
                  <a:lnTo>
                    <a:pt x="3640" y="3248"/>
                  </a:lnTo>
                  <a:lnTo>
                    <a:pt x="3773" y="3070"/>
                  </a:lnTo>
                  <a:close/>
                  <a:moveTo>
                    <a:pt x="1895" y="3052"/>
                  </a:moveTo>
                  <a:lnTo>
                    <a:pt x="1924" y="3061"/>
                  </a:lnTo>
                  <a:lnTo>
                    <a:pt x="1953" y="3070"/>
                  </a:lnTo>
                  <a:lnTo>
                    <a:pt x="1421" y="3788"/>
                  </a:lnTo>
                  <a:lnTo>
                    <a:pt x="1376" y="3795"/>
                  </a:lnTo>
                  <a:lnTo>
                    <a:pt x="1340" y="3801"/>
                  </a:lnTo>
                  <a:lnTo>
                    <a:pt x="1765" y="3226"/>
                  </a:lnTo>
                  <a:lnTo>
                    <a:pt x="1794" y="3208"/>
                  </a:lnTo>
                  <a:lnTo>
                    <a:pt x="1819" y="3193"/>
                  </a:lnTo>
                  <a:lnTo>
                    <a:pt x="1837" y="3182"/>
                  </a:lnTo>
                  <a:lnTo>
                    <a:pt x="1848" y="3177"/>
                  </a:lnTo>
                  <a:lnTo>
                    <a:pt x="1852" y="3173"/>
                  </a:lnTo>
                  <a:lnTo>
                    <a:pt x="1848" y="3172"/>
                  </a:lnTo>
                  <a:lnTo>
                    <a:pt x="1834" y="3168"/>
                  </a:lnTo>
                  <a:lnTo>
                    <a:pt x="1812" y="3163"/>
                  </a:lnTo>
                  <a:lnTo>
                    <a:pt x="1895" y="3052"/>
                  </a:lnTo>
                  <a:close/>
                  <a:moveTo>
                    <a:pt x="1292" y="3049"/>
                  </a:moveTo>
                  <a:lnTo>
                    <a:pt x="1131" y="3266"/>
                  </a:lnTo>
                  <a:lnTo>
                    <a:pt x="1099" y="3260"/>
                  </a:lnTo>
                  <a:lnTo>
                    <a:pt x="1068" y="3253"/>
                  </a:lnTo>
                  <a:lnTo>
                    <a:pt x="1131" y="3164"/>
                  </a:lnTo>
                  <a:lnTo>
                    <a:pt x="1169" y="3145"/>
                  </a:lnTo>
                  <a:lnTo>
                    <a:pt x="1206" y="3117"/>
                  </a:lnTo>
                  <a:lnTo>
                    <a:pt x="1247" y="3087"/>
                  </a:lnTo>
                  <a:lnTo>
                    <a:pt x="1292" y="3049"/>
                  </a:lnTo>
                  <a:close/>
                  <a:moveTo>
                    <a:pt x="2811" y="3009"/>
                  </a:moveTo>
                  <a:lnTo>
                    <a:pt x="2294" y="3703"/>
                  </a:lnTo>
                  <a:lnTo>
                    <a:pt x="2294" y="3676"/>
                  </a:lnTo>
                  <a:lnTo>
                    <a:pt x="2295" y="3647"/>
                  </a:lnTo>
                  <a:lnTo>
                    <a:pt x="2299" y="3620"/>
                  </a:lnTo>
                  <a:lnTo>
                    <a:pt x="2304" y="3593"/>
                  </a:lnTo>
                  <a:lnTo>
                    <a:pt x="2703" y="3052"/>
                  </a:lnTo>
                  <a:lnTo>
                    <a:pt x="2757" y="3031"/>
                  </a:lnTo>
                  <a:lnTo>
                    <a:pt x="2811" y="3009"/>
                  </a:lnTo>
                  <a:close/>
                  <a:moveTo>
                    <a:pt x="1792" y="3005"/>
                  </a:moveTo>
                  <a:lnTo>
                    <a:pt x="1819" y="3020"/>
                  </a:lnTo>
                  <a:lnTo>
                    <a:pt x="1846" y="3032"/>
                  </a:lnTo>
                  <a:lnTo>
                    <a:pt x="1754" y="3157"/>
                  </a:lnTo>
                  <a:lnTo>
                    <a:pt x="1738" y="3159"/>
                  </a:lnTo>
                  <a:lnTo>
                    <a:pt x="1723" y="3159"/>
                  </a:lnTo>
                  <a:lnTo>
                    <a:pt x="1698" y="3163"/>
                  </a:lnTo>
                  <a:lnTo>
                    <a:pt x="1669" y="3172"/>
                  </a:lnTo>
                  <a:lnTo>
                    <a:pt x="1792" y="3005"/>
                  </a:lnTo>
                  <a:close/>
                  <a:moveTo>
                    <a:pt x="3315" y="2960"/>
                  </a:moveTo>
                  <a:lnTo>
                    <a:pt x="3316" y="2982"/>
                  </a:lnTo>
                  <a:lnTo>
                    <a:pt x="3320" y="3013"/>
                  </a:lnTo>
                  <a:lnTo>
                    <a:pt x="3322" y="3047"/>
                  </a:lnTo>
                  <a:lnTo>
                    <a:pt x="3208" y="3201"/>
                  </a:lnTo>
                  <a:lnTo>
                    <a:pt x="3190" y="3175"/>
                  </a:lnTo>
                  <a:lnTo>
                    <a:pt x="3170" y="3154"/>
                  </a:lnTo>
                  <a:lnTo>
                    <a:pt x="3315" y="2960"/>
                  </a:lnTo>
                  <a:close/>
                  <a:moveTo>
                    <a:pt x="1694" y="2955"/>
                  </a:moveTo>
                  <a:lnTo>
                    <a:pt x="1720" y="2969"/>
                  </a:lnTo>
                  <a:lnTo>
                    <a:pt x="1747" y="2986"/>
                  </a:lnTo>
                  <a:lnTo>
                    <a:pt x="1591" y="3193"/>
                  </a:lnTo>
                  <a:lnTo>
                    <a:pt x="1546" y="3208"/>
                  </a:lnTo>
                  <a:lnTo>
                    <a:pt x="1495" y="3224"/>
                  </a:lnTo>
                  <a:lnTo>
                    <a:pt x="1694" y="2955"/>
                  </a:lnTo>
                  <a:close/>
                  <a:moveTo>
                    <a:pt x="3754" y="2913"/>
                  </a:moveTo>
                  <a:lnTo>
                    <a:pt x="3758" y="2955"/>
                  </a:lnTo>
                  <a:lnTo>
                    <a:pt x="3764" y="2998"/>
                  </a:lnTo>
                  <a:lnTo>
                    <a:pt x="3611" y="3202"/>
                  </a:lnTo>
                  <a:lnTo>
                    <a:pt x="3595" y="3175"/>
                  </a:lnTo>
                  <a:lnTo>
                    <a:pt x="3577" y="3150"/>
                  </a:lnTo>
                  <a:lnTo>
                    <a:pt x="3754" y="2913"/>
                  </a:lnTo>
                  <a:close/>
                  <a:moveTo>
                    <a:pt x="1604" y="2893"/>
                  </a:moveTo>
                  <a:lnTo>
                    <a:pt x="1653" y="2928"/>
                  </a:lnTo>
                  <a:lnTo>
                    <a:pt x="1419" y="3242"/>
                  </a:lnTo>
                  <a:lnTo>
                    <a:pt x="1376" y="3253"/>
                  </a:lnTo>
                  <a:lnTo>
                    <a:pt x="1332" y="3260"/>
                  </a:lnTo>
                  <a:lnTo>
                    <a:pt x="1604" y="2893"/>
                  </a:lnTo>
                  <a:close/>
                  <a:moveTo>
                    <a:pt x="3079" y="2826"/>
                  </a:moveTo>
                  <a:lnTo>
                    <a:pt x="2695" y="3347"/>
                  </a:lnTo>
                  <a:lnTo>
                    <a:pt x="2683" y="3343"/>
                  </a:lnTo>
                  <a:lnTo>
                    <a:pt x="2668" y="3347"/>
                  </a:lnTo>
                  <a:lnTo>
                    <a:pt x="2650" y="3358"/>
                  </a:lnTo>
                  <a:lnTo>
                    <a:pt x="2628" y="3374"/>
                  </a:lnTo>
                  <a:lnTo>
                    <a:pt x="2600" y="3396"/>
                  </a:lnTo>
                  <a:lnTo>
                    <a:pt x="2563" y="3423"/>
                  </a:lnTo>
                  <a:lnTo>
                    <a:pt x="2914" y="2949"/>
                  </a:lnTo>
                  <a:lnTo>
                    <a:pt x="2972" y="2913"/>
                  </a:lnTo>
                  <a:lnTo>
                    <a:pt x="3027" y="2872"/>
                  </a:lnTo>
                  <a:lnTo>
                    <a:pt x="3079" y="2826"/>
                  </a:lnTo>
                  <a:close/>
                  <a:moveTo>
                    <a:pt x="1522" y="2825"/>
                  </a:moveTo>
                  <a:lnTo>
                    <a:pt x="1542" y="2845"/>
                  </a:lnTo>
                  <a:lnTo>
                    <a:pt x="1566" y="2864"/>
                  </a:lnTo>
                  <a:lnTo>
                    <a:pt x="1263" y="3269"/>
                  </a:lnTo>
                  <a:lnTo>
                    <a:pt x="1258" y="3269"/>
                  </a:lnTo>
                  <a:lnTo>
                    <a:pt x="1222" y="3273"/>
                  </a:lnTo>
                  <a:lnTo>
                    <a:pt x="1189" y="3273"/>
                  </a:lnTo>
                  <a:lnTo>
                    <a:pt x="1403" y="2984"/>
                  </a:lnTo>
                  <a:lnTo>
                    <a:pt x="1439" y="2939"/>
                  </a:lnTo>
                  <a:lnTo>
                    <a:pt x="1522" y="2825"/>
                  </a:lnTo>
                  <a:close/>
                  <a:moveTo>
                    <a:pt x="3735" y="2758"/>
                  </a:moveTo>
                  <a:lnTo>
                    <a:pt x="3735" y="2765"/>
                  </a:lnTo>
                  <a:lnTo>
                    <a:pt x="3735" y="2772"/>
                  </a:lnTo>
                  <a:lnTo>
                    <a:pt x="3736" y="2779"/>
                  </a:lnTo>
                  <a:lnTo>
                    <a:pt x="3740" y="2810"/>
                  </a:lnTo>
                  <a:lnTo>
                    <a:pt x="3745" y="2841"/>
                  </a:lnTo>
                  <a:lnTo>
                    <a:pt x="3548" y="3107"/>
                  </a:lnTo>
                  <a:lnTo>
                    <a:pt x="3512" y="3058"/>
                  </a:lnTo>
                  <a:lnTo>
                    <a:pt x="3735" y="2758"/>
                  </a:lnTo>
                  <a:close/>
                  <a:moveTo>
                    <a:pt x="1443" y="2747"/>
                  </a:moveTo>
                  <a:lnTo>
                    <a:pt x="1464" y="2769"/>
                  </a:lnTo>
                  <a:lnTo>
                    <a:pt x="1484" y="2792"/>
                  </a:lnTo>
                  <a:lnTo>
                    <a:pt x="1392" y="2917"/>
                  </a:lnTo>
                  <a:lnTo>
                    <a:pt x="1365" y="2906"/>
                  </a:lnTo>
                  <a:lnTo>
                    <a:pt x="1332" y="2897"/>
                  </a:lnTo>
                  <a:lnTo>
                    <a:pt x="1443" y="2747"/>
                  </a:lnTo>
                  <a:close/>
                  <a:moveTo>
                    <a:pt x="1372" y="2660"/>
                  </a:moveTo>
                  <a:lnTo>
                    <a:pt x="1390" y="2685"/>
                  </a:lnTo>
                  <a:lnTo>
                    <a:pt x="1410" y="2709"/>
                  </a:lnTo>
                  <a:lnTo>
                    <a:pt x="1280" y="2884"/>
                  </a:lnTo>
                  <a:lnTo>
                    <a:pt x="1276" y="2882"/>
                  </a:lnTo>
                  <a:lnTo>
                    <a:pt x="1273" y="2881"/>
                  </a:lnTo>
                  <a:lnTo>
                    <a:pt x="1269" y="2881"/>
                  </a:lnTo>
                  <a:lnTo>
                    <a:pt x="1215" y="2872"/>
                  </a:lnTo>
                  <a:lnTo>
                    <a:pt x="1372" y="2660"/>
                  </a:lnTo>
                  <a:close/>
                  <a:moveTo>
                    <a:pt x="3706" y="2613"/>
                  </a:moveTo>
                  <a:lnTo>
                    <a:pt x="3713" y="2649"/>
                  </a:lnTo>
                  <a:lnTo>
                    <a:pt x="3722" y="2689"/>
                  </a:lnTo>
                  <a:lnTo>
                    <a:pt x="3479" y="3016"/>
                  </a:lnTo>
                  <a:lnTo>
                    <a:pt x="3459" y="2995"/>
                  </a:lnTo>
                  <a:lnTo>
                    <a:pt x="3438" y="2973"/>
                  </a:lnTo>
                  <a:lnTo>
                    <a:pt x="3706" y="2613"/>
                  </a:lnTo>
                  <a:close/>
                  <a:moveTo>
                    <a:pt x="425" y="2577"/>
                  </a:moveTo>
                  <a:lnTo>
                    <a:pt x="268" y="2789"/>
                  </a:lnTo>
                  <a:lnTo>
                    <a:pt x="219" y="2756"/>
                  </a:lnTo>
                  <a:lnTo>
                    <a:pt x="351" y="2581"/>
                  </a:lnTo>
                  <a:lnTo>
                    <a:pt x="389" y="2579"/>
                  </a:lnTo>
                  <a:lnTo>
                    <a:pt x="425" y="2577"/>
                  </a:lnTo>
                  <a:close/>
                  <a:moveTo>
                    <a:pt x="1309" y="2564"/>
                  </a:moveTo>
                  <a:lnTo>
                    <a:pt x="1325" y="2592"/>
                  </a:lnTo>
                  <a:lnTo>
                    <a:pt x="1343" y="2617"/>
                  </a:lnTo>
                  <a:lnTo>
                    <a:pt x="1157" y="2868"/>
                  </a:lnTo>
                  <a:lnTo>
                    <a:pt x="1122" y="2866"/>
                  </a:lnTo>
                  <a:lnTo>
                    <a:pt x="1086" y="2864"/>
                  </a:lnTo>
                  <a:lnTo>
                    <a:pt x="1309" y="2564"/>
                  </a:lnTo>
                  <a:close/>
                  <a:moveTo>
                    <a:pt x="228" y="2564"/>
                  </a:moveTo>
                  <a:lnTo>
                    <a:pt x="261" y="2570"/>
                  </a:lnTo>
                  <a:lnTo>
                    <a:pt x="293" y="2577"/>
                  </a:lnTo>
                  <a:lnTo>
                    <a:pt x="183" y="2723"/>
                  </a:lnTo>
                  <a:lnTo>
                    <a:pt x="161" y="2702"/>
                  </a:lnTo>
                  <a:lnTo>
                    <a:pt x="141" y="2680"/>
                  </a:lnTo>
                  <a:lnTo>
                    <a:pt x="228" y="2564"/>
                  </a:lnTo>
                  <a:close/>
                  <a:moveTo>
                    <a:pt x="594" y="2534"/>
                  </a:moveTo>
                  <a:lnTo>
                    <a:pt x="369" y="2836"/>
                  </a:lnTo>
                  <a:lnTo>
                    <a:pt x="340" y="2826"/>
                  </a:lnTo>
                  <a:lnTo>
                    <a:pt x="313" y="2814"/>
                  </a:lnTo>
                  <a:lnTo>
                    <a:pt x="498" y="2564"/>
                  </a:lnTo>
                  <a:lnTo>
                    <a:pt x="550" y="2548"/>
                  </a:lnTo>
                  <a:lnTo>
                    <a:pt x="594" y="2534"/>
                  </a:lnTo>
                  <a:close/>
                  <a:moveTo>
                    <a:pt x="118" y="2528"/>
                  </a:moveTo>
                  <a:lnTo>
                    <a:pt x="147" y="2539"/>
                  </a:lnTo>
                  <a:lnTo>
                    <a:pt x="174" y="2548"/>
                  </a:lnTo>
                  <a:lnTo>
                    <a:pt x="109" y="2642"/>
                  </a:lnTo>
                  <a:lnTo>
                    <a:pt x="89" y="2617"/>
                  </a:lnTo>
                  <a:lnTo>
                    <a:pt x="72" y="2592"/>
                  </a:lnTo>
                  <a:lnTo>
                    <a:pt x="118" y="2528"/>
                  </a:lnTo>
                  <a:close/>
                  <a:moveTo>
                    <a:pt x="3657" y="2496"/>
                  </a:moveTo>
                  <a:lnTo>
                    <a:pt x="3671" y="2525"/>
                  </a:lnTo>
                  <a:lnTo>
                    <a:pt x="3686" y="2557"/>
                  </a:lnTo>
                  <a:lnTo>
                    <a:pt x="3400" y="2944"/>
                  </a:lnTo>
                  <a:lnTo>
                    <a:pt x="3376" y="2931"/>
                  </a:lnTo>
                  <a:lnTo>
                    <a:pt x="3356" y="2926"/>
                  </a:lnTo>
                  <a:lnTo>
                    <a:pt x="3340" y="2922"/>
                  </a:lnTo>
                  <a:lnTo>
                    <a:pt x="3657" y="2496"/>
                  </a:lnTo>
                  <a:close/>
                  <a:moveTo>
                    <a:pt x="0" y="2469"/>
                  </a:moveTo>
                  <a:lnTo>
                    <a:pt x="2" y="2469"/>
                  </a:lnTo>
                  <a:lnTo>
                    <a:pt x="4" y="2470"/>
                  </a:lnTo>
                  <a:lnTo>
                    <a:pt x="7" y="2472"/>
                  </a:lnTo>
                  <a:lnTo>
                    <a:pt x="13" y="2476"/>
                  </a:lnTo>
                  <a:lnTo>
                    <a:pt x="18" y="2479"/>
                  </a:lnTo>
                  <a:lnTo>
                    <a:pt x="32" y="2487"/>
                  </a:lnTo>
                  <a:lnTo>
                    <a:pt x="51" y="2496"/>
                  </a:lnTo>
                  <a:lnTo>
                    <a:pt x="72" y="2507"/>
                  </a:lnTo>
                  <a:lnTo>
                    <a:pt x="42" y="2548"/>
                  </a:lnTo>
                  <a:lnTo>
                    <a:pt x="29" y="2525"/>
                  </a:lnTo>
                  <a:lnTo>
                    <a:pt x="18" y="2507"/>
                  </a:lnTo>
                  <a:lnTo>
                    <a:pt x="11" y="2490"/>
                  </a:lnTo>
                  <a:lnTo>
                    <a:pt x="7" y="2483"/>
                  </a:lnTo>
                  <a:lnTo>
                    <a:pt x="4" y="2478"/>
                  </a:lnTo>
                  <a:lnTo>
                    <a:pt x="2" y="2472"/>
                  </a:lnTo>
                  <a:lnTo>
                    <a:pt x="0" y="2470"/>
                  </a:lnTo>
                  <a:lnTo>
                    <a:pt x="0" y="2469"/>
                  </a:lnTo>
                  <a:close/>
                  <a:moveTo>
                    <a:pt x="3821" y="2458"/>
                  </a:moveTo>
                  <a:lnTo>
                    <a:pt x="3831" y="2479"/>
                  </a:lnTo>
                  <a:lnTo>
                    <a:pt x="3840" y="2503"/>
                  </a:lnTo>
                  <a:lnTo>
                    <a:pt x="3847" y="2521"/>
                  </a:lnTo>
                  <a:lnTo>
                    <a:pt x="3850" y="2530"/>
                  </a:lnTo>
                  <a:lnTo>
                    <a:pt x="3854" y="2535"/>
                  </a:lnTo>
                  <a:lnTo>
                    <a:pt x="3856" y="2541"/>
                  </a:lnTo>
                  <a:lnTo>
                    <a:pt x="3858" y="2545"/>
                  </a:lnTo>
                  <a:lnTo>
                    <a:pt x="3856" y="2545"/>
                  </a:lnTo>
                  <a:lnTo>
                    <a:pt x="3854" y="2545"/>
                  </a:lnTo>
                  <a:lnTo>
                    <a:pt x="3849" y="2543"/>
                  </a:lnTo>
                  <a:lnTo>
                    <a:pt x="3841" y="2541"/>
                  </a:lnTo>
                  <a:lnTo>
                    <a:pt x="3832" y="2539"/>
                  </a:lnTo>
                  <a:lnTo>
                    <a:pt x="3809" y="2528"/>
                  </a:lnTo>
                  <a:lnTo>
                    <a:pt x="3778" y="2514"/>
                  </a:lnTo>
                  <a:lnTo>
                    <a:pt x="3821" y="2458"/>
                  </a:lnTo>
                  <a:close/>
                  <a:moveTo>
                    <a:pt x="1254" y="2458"/>
                  </a:moveTo>
                  <a:lnTo>
                    <a:pt x="1267" y="2487"/>
                  </a:lnTo>
                  <a:lnTo>
                    <a:pt x="1282" y="2516"/>
                  </a:lnTo>
                  <a:lnTo>
                    <a:pt x="1025" y="2864"/>
                  </a:lnTo>
                  <a:lnTo>
                    <a:pt x="952" y="2864"/>
                  </a:lnTo>
                  <a:lnTo>
                    <a:pt x="1254" y="2458"/>
                  </a:lnTo>
                  <a:close/>
                  <a:moveTo>
                    <a:pt x="802" y="2434"/>
                  </a:moveTo>
                  <a:lnTo>
                    <a:pt x="489" y="2857"/>
                  </a:lnTo>
                  <a:lnTo>
                    <a:pt x="481" y="2855"/>
                  </a:lnTo>
                  <a:lnTo>
                    <a:pt x="472" y="2855"/>
                  </a:lnTo>
                  <a:lnTo>
                    <a:pt x="463" y="2855"/>
                  </a:lnTo>
                  <a:lnTo>
                    <a:pt x="420" y="2850"/>
                  </a:lnTo>
                  <a:lnTo>
                    <a:pt x="699" y="2474"/>
                  </a:lnTo>
                  <a:lnTo>
                    <a:pt x="720" y="2461"/>
                  </a:lnTo>
                  <a:lnTo>
                    <a:pt x="744" y="2451"/>
                  </a:lnTo>
                  <a:lnTo>
                    <a:pt x="769" y="2442"/>
                  </a:lnTo>
                  <a:lnTo>
                    <a:pt x="802" y="2434"/>
                  </a:lnTo>
                  <a:close/>
                  <a:moveTo>
                    <a:pt x="867" y="2429"/>
                  </a:moveTo>
                  <a:lnTo>
                    <a:pt x="905" y="2432"/>
                  </a:lnTo>
                  <a:lnTo>
                    <a:pt x="936" y="2438"/>
                  </a:lnTo>
                  <a:lnTo>
                    <a:pt x="619" y="2864"/>
                  </a:lnTo>
                  <a:lnTo>
                    <a:pt x="583" y="2863"/>
                  </a:lnTo>
                  <a:lnTo>
                    <a:pt x="548" y="2859"/>
                  </a:lnTo>
                  <a:lnTo>
                    <a:pt x="867" y="2429"/>
                  </a:lnTo>
                  <a:close/>
                  <a:moveTo>
                    <a:pt x="4573" y="2353"/>
                  </a:moveTo>
                  <a:lnTo>
                    <a:pt x="4589" y="2387"/>
                  </a:lnTo>
                  <a:lnTo>
                    <a:pt x="4600" y="2418"/>
                  </a:lnTo>
                  <a:lnTo>
                    <a:pt x="4605" y="2445"/>
                  </a:lnTo>
                  <a:lnTo>
                    <a:pt x="4609" y="2465"/>
                  </a:lnTo>
                  <a:lnTo>
                    <a:pt x="4611" y="2479"/>
                  </a:lnTo>
                  <a:lnTo>
                    <a:pt x="4611" y="2485"/>
                  </a:lnTo>
                  <a:lnTo>
                    <a:pt x="4609" y="2483"/>
                  </a:lnTo>
                  <a:lnTo>
                    <a:pt x="4605" y="2481"/>
                  </a:lnTo>
                  <a:lnTo>
                    <a:pt x="4598" y="2476"/>
                  </a:lnTo>
                  <a:lnTo>
                    <a:pt x="4587" y="2469"/>
                  </a:lnTo>
                  <a:lnTo>
                    <a:pt x="4571" y="2458"/>
                  </a:lnTo>
                  <a:lnTo>
                    <a:pt x="4551" y="2443"/>
                  </a:lnTo>
                  <a:lnTo>
                    <a:pt x="4524" y="2423"/>
                  </a:lnTo>
                  <a:lnTo>
                    <a:pt x="4522" y="2422"/>
                  </a:lnTo>
                  <a:lnTo>
                    <a:pt x="4573" y="2353"/>
                  </a:lnTo>
                  <a:close/>
                  <a:moveTo>
                    <a:pt x="3774" y="2339"/>
                  </a:moveTo>
                  <a:lnTo>
                    <a:pt x="3782" y="2358"/>
                  </a:lnTo>
                  <a:lnTo>
                    <a:pt x="3789" y="2378"/>
                  </a:lnTo>
                  <a:lnTo>
                    <a:pt x="3791" y="2385"/>
                  </a:lnTo>
                  <a:lnTo>
                    <a:pt x="3794" y="2393"/>
                  </a:lnTo>
                  <a:lnTo>
                    <a:pt x="3798" y="2402"/>
                  </a:lnTo>
                  <a:lnTo>
                    <a:pt x="3738" y="2487"/>
                  </a:lnTo>
                  <a:lnTo>
                    <a:pt x="3716" y="2474"/>
                  </a:lnTo>
                  <a:lnTo>
                    <a:pt x="3697" y="2467"/>
                  </a:lnTo>
                  <a:lnTo>
                    <a:pt x="3680" y="2463"/>
                  </a:lnTo>
                  <a:lnTo>
                    <a:pt x="3774" y="2339"/>
                  </a:lnTo>
                  <a:close/>
                  <a:moveTo>
                    <a:pt x="1207" y="2333"/>
                  </a:moveTo>
                  <a:lnTo>
                    <a:pt x="1231" y="2402"/>
                  </a:lnTo>
                  <a:lnTo>
                    <a:pt x="889" y="2864"/>
                  </a:lnTo>
                  <a:lnTo>
                    <a:pt x="853" y="2864"/>
                  </a:lnTo>
                  <a:lnTo>
                    <a:pt x="816" y="2866"/>
                  </a:lnTo>
                  <a:lnTo>
                    <a:pt x="1207" y="2333"/>
                  </a:lnTo>
                  <a:close/>
                  <a:moveTo>
                    <a:pt x="4502" y="2266"/>
                  </a:moveTo>
                  <a:lnTo>
                    <a:pt x="4506" y="2268"/>
                  </a:lnTo>
                  <a:lnTo>
                    <a:pt x="4508" y="2270"/>
                  </a:lnTo>
                  <a:lnTo>
                    <a:pt x="4511" y="2272"/>
                  </a:lnTo>
                  <a:lnTo>
                    <a:pt x="4529" y="2290"/>
                  </a:lnTo>
                  <a:lnTo>
                    <a:pt x="4546" y="2310"/>
                  </a:lnTo>
                  <a:lnTo>
                    <a:pt x="4480" y="2396"/>
                  </a:lnTo>
                  <a:lnTo>
                    <a:pt x="4450" y="2385"/>
                  </a:lnTo>
                  <a:lnTo>
                    <a:pt x="4419" y="2380"/>
                  </a:lnTo>
                  <a:lnTo>
                    <a:pt x="4502" y="2266"/>
                  </a:lnTo>
                  <a:close/>
                  <a:moveTo>
                    <a:pt x="4417" y="2201"/>
                  </a:moveTo>
                  <a:lnTo>
                    <a:pt x="4442" y="2217"/>
                  </a:lnTo>
                  <a:lnTo>
                    <a:pt x="4466" y="2234"/>
                  </a:lnTo>
                  <a:lnTo>
                    <a:pt x="4359" y="2378"/>
                  </a:lnTo>
                  <a:lnTo>
                    <a:pt x="4299" y="2378"/>
                  </a:lnTo>
                  <a:lnTo>
                    <a:pt x="4296" y="2378"/>
                  </a:lnTo>
                  <a:lnTo>
                    <a:pt x="4290" y="2378"/>
                  </a:lnTo>
                  <a:lnTo>
                    <a:pt x="4285" y="2376"/>
                  </a:lnTo>
                  <a:lnTo>
                    <a:pt x="4417" y="2201"/>
                  </a:lnTo>
                  <a:close/>
                  <a:moveTo>
                    <a:pt x="1175" y="2198"/>
                  </a:moveTo>
                  <a:lnTo>
                    <a:pt x="1191" y="2273"/>
                  </a:lnTo>
                  <a:lnTo>
                    <a:pt x="753" y="2866"/>
                  </a:lnTo>
                  <a:lnTo>
                    <a:pt x="717" y="2866"/>
                  </a:lnTo>
                  <a:lnTo>
                    <a:pt x="681" y="2864"/>
                  </a:lnTo>
                  <a:lnTo>
                    <a:pt x="1175" y="2198"/>
                  </a:lnTo>
                  <a:close/>
                  <a:moveTo>
                    <a:pt x="4323" y="2143"/>
                  </a:moveTo>
                  <a:lnTo>
                    <a:pt x="4350" y="2158"/>
                  </a:lnTo>
                  <a:lnTo>
                    <a:pt x="4374" y="2174"/>
                  </a:lnTo>
                  <a:lnTo>
                    <a:pt x="4227" y="2375"/>
                  </a:lnTo>
                  <a:lnTo>
                    <a:pt x="4193" y="2373"/>
                  </a:lnTo>
                  <a:lnTo>
                    <a:pt x="4158" y="2369"/>
                  </a:lnTo>
                  <a:lnTo>
                    <a:pt x="4323" y="2143"/>
                  </a:lnTo>
                  <a:close/>
                  <a:moveTo>
                    <a:pt x="4229" y="2089"/>
                  </a:moveTo>
                  <a:lnTo>
                    <a:pt x="4256" y="2104"/>
                  </a:lnTo>
                  <a:lnTo>
                    <a:pt x="4281" y="2120"/>
                  </a:lnTo>
                  <a:lnTo>
                    <a:pt x="4098" y="2364"/>
                  </a:lnTo>
                  <a:lnTo>
                    <a:pt x="4031" y="2355"/>
                  </a:lnTo>
                  <a:lnTo>
                    <a:pt x="4229" y="2089"/>
                  </a:lnTo>
                  <a:close/>
                  <a:moveTo>
                    <a:pt x="871" y="2060"/>
                  </a:moveTo>
                  <a:lnTo>
                    <a:pt x="892" y="2085"/>
                  </a:lnTo>
                  <a:lnTo>
                    <a:pt x="907" y="2111"/>
                  </a:lnTo>
                  <a:lnTo>
                    <a:pt x="771" y="2295"/>
                  </a:lnTo>
                  <a:lnTo>
                    <a:pt x="740" y="2284"/>
                  </a:lnTo>
                  <a:lnTo>
                    <a:pt x="710" y="2277"/>
                  </a:lnTo>
                  <a:lnTo>
                    <a:pt x="871" y="2060"/>
                  </a:lnTo>
                  <a:close/>
                  <a:moveTo>
                    <a:pt x="4131" y="2038"/>
                  </a:moveTo>
                  <a:lnTo>
                    <a:pt x="4158" y="2053"/>
                  </a:lnTo>
                  <a:lnTo>
                    <a:pt x="4184" y="2066"/>
                  </a:lnTo>
                  <a:lnTo>
                    <a:pt x="3977" y="2346"/>
                  </a:lnTo>
                  <a:lnTo>
                    <a:pt x="3948" y="2339"/>
                  </a:lnTo>
                  <a:lnTo>
                    <a:pt x="3917" y="2329"/>
                  </a:lnTo>
                  <a:lnTo>
                    <a:pt x="4131" y="2038"/>
                  </a:lnTo>
                  <a:close/>
                  <a:moveTo>
                    <a:pt x="328" y="2038"/>
                  </a:moveTo>
                  <a:lnTo>
                    <a:pt x="328" y="2038"/>
                  </a:lnTo>
                  <a:lnTo>
                    <a:pt x="329" y="2038"/>
                  </a:lnTo>
                  <a:lnTo>
                    <a:pt x="331" y="2040"/>
                  </a:lnTo>
                  <a:lnTo>
                    <a:pt x="335" y="2042"/>
                  </a:lnTo>
                  <a:lnTo>
                    <a:pt x="342" y="2044"/>
                  </a:lnTo>
                  <a:lnTo>
                    <a:pt x="355" y="2051"/>
                  </a:lnTo>
                  <a:lnTo>
                    <a:pt x="375" y="2058"/>
                  </a:lnTo>
                  <a:lnTo>
                    <a:pt x="380" y="2060"/>
                  </a:lnTo>
                  <a:lnTo>
                    <a:pt x="387" y="2064"/>
                  </a:lnTo>
                  <a:lnTo>
                    <a:pt x="393" y="2066"/>
                  </a:lnTo>
                  <a:lnTo>
                    <a:pt x="398" y="2066"/>
                  </a:lnTo>
                  <a:lnTo>
                    <a:pt x="369" y="2105"/>
                  </a:lnTo>
                  <a:lnTo>
                    <a:pt x="355" y="2085"/>
                  </a:lnTo>
                  <a:lnTo>
                    <a:pt x="344" y="2067"/>
                  </a:lnTo>
                  <a:lnTo>
                    <a:pt x="335" y="2053"/>
                  </a:lnTo>
                  <a:lnTo>
                    <a:pt x="331" y="2048"/>
                  </a:lnTo>
                  <a:lnTo>
                    <a:pt x="329" y="2042"/>
                  </a:lnTo>
                  <a:lnTo>
                    <a:pt x="328" y="2040"/>
                  </a:lnTo>
                  <a:lnTo>
                    <a:pt x="328" y="2038"/>
                  </a:lnTo>
                  <a:close/>
                  <a:moveTo>
                    <a:pt x="1162" y="2033"/>
                  </a:moveTo>
                  <a:lnTo>
                    <a:pt x="1164" y="2078"/>
                  </a:lnTo>
                  <a:lnTo>
                    <a:pt x="1168" y="2125"/>
                  </a:lnTo>
                  <a:lnTo>
                    <a:pt x="949" y="2418"/>
                  </a:lnTo>
                  <a:lnTo>
                    <a:pt x="938" y="2407"/>
                  </a:lnTo>
                  <a:lnTo>
                    <a:pt x="925" y="2393"/>
                  </a:lnTo>
                  <a:lnTo>
                    <a:pt x="907" y="2375"/>
                  </a:lnTo>
                  <a:lnTo>
                    <a:pt x="1162" y="2033"/>
                  </a:lnTo>
                  <a:close/>
                  <a:moveTo>
                    <a:pt x="563" y="2029"/>
                  </a:moveTo>
                  <a:lnTo>
                    <a:pt x="445" y="2187"/>
                  </a:lnTo>
                  <a:lnTo>
                    <a:pt x="402" y="2147"/>
                  </a:lnTo>
                  <a:lnTo>
                    <a:pt x="467" y="2058"/>
                  </a:lnTo>
                  <a:lnTo>
                    <a:pt x="489" y="2051"/>
                  </a:lnTo>
                  <a:lnTo>
                    <a:pt x="512" y="2044"/>
                  </a:lnTo>
                  <a:lnTo>
                    <a:pt x="541" y="2033"/>
                  </a:lnTo>
                  <a:lnTo>
                    <a:pt x="548" y="2031"/>
                  </a:lnTo>
                  <a:lnTo>
                    <a:pt x="556" y="2029"/>
                  </a:lnTo>
                  <a:lnTo>
                    <a:pt x="563" y="2029"/>
                  </a:lnTo>
                  <a:close/>
                  <a:moveTo>
                    <a:pt x="766" y="2022"/>
                  </a:moveTo>
                  <a:lnTo>
                    <a:pt x="800" y="2026"/>
                  </a:lnTo>
                  <a:lnTo>
                    <a:pt x="827" y="2035"/>
                  </a:lnTo>
                  <a:lnTo>
                    <a:pt x="657" y="2263"/>
                  </a:lnTo>
                  <a:lnTo>
                    <a:pt x="626" y="2257"/>
                  </a:lnTo>
                  <a:lnTo>
                    <a:pt x="595" y="2250"/>
                  </a:lnTo>
                  <a:lnTo>
                    <a:pt x="766" y="2022"/>
                  </a:lnTo>
                  <a:close/>
                  <a:moveTo>
                    <a:pt x="706" y="2015"/>
                  </a:moveTo>
                  <a:lnTo>
                    <a:pt x="541" y="2239"/>
                  </a:lnTo>
                  <a:lnTo>
                    <a:pt x="541" y="2237"/>
                  </a:lnTo>
                  <a:lnTo>
                    <a:pt x="539" y="2235"/>
                  </a:lnTo>
                  <a:lnTo>
                    <a:pt x="538" y="2235"/>
                  </a:lnTo>
                  <a:lnTo>
                    <a:pt x="510" y="2228"/>
                  </a:lnTo>
                  <a:lnTo>
                    <a:pt x="485" y="2214"/>
                  </a:lnTo>
                  <a:lnTo>
                    <a:pt x="634" y="2017"/>
                  </a:lnTo>
                  <a:lnTo>
                    <a:pt x="670" y="2015"/>
                  </a:lnTo>
                  <a:lnTo>
                    <a:pt x="706" y="2015"/>
                  </a:lnTo>
                  <a:close/>
                  <a:moveTo>
                    <a:pt x="4037" y="1984"/>
                  </a:moveTo>
                  <a:lnTo>
                    <a:pt x="4060" y="2001"/>
                  </a:lnTo>
                  <a:lnTo>
                    <a:pt x="4088" y="2015"/>
                  </a:lnTo>
                  <a:lnTo>
                    <a:pt x="3865" y="2311"/>
                  </a:lnTo>
                  <a:lnTo>
                    <a:pt x="3836" y="2302"/>
                  </a:lnTo>
                  <a:lnTo>
                    <a:pt x="3809" y="2292"/>
                  </a:lnTo>
                  <a:lnTo>
                    <a:pt x="4037" y="1984"/>
                  </a:lnTo>
                  <a:close/>
                  <a:moveTo>
                    <a:pt x="2321" y="1917"/>
                  </a:moveTo>
                  <a:lnTo>
                    <a:pt x="2330" y="1986"/>
                  </a:lnTo>
                  <a:lnTo>
                    <a:pt x="2342" y="2066"/>
                  </a:lnTo>
                  <a:lnTo>
                    <a:pt x="2355" y="2154"/>
                  </a:lnTo>
                  <a:lnTo>
                    <a:pt x="2368" y="2248"/>
                  </a:lnTo>
                  <a:lnTo>
                    <a:pt x="2382" y="2348"/>
                  </a:lnTo>
                  <a:lnTo>
                    <a:pt x="2399" y="2449"/>
                  </a:lnTo>
                  <a:lnTo>
                    <a:pt x="2413" y="2552"/>
                  </a:lnTo>
                  <a:lnTo>
                    <a:pt x="2428" y="2655"/>
                  </a:lnTo>
                  <a:lnTo>
                    <a:pt x="2442" y="2756"/>
                  </a:lnTo>
                  <a:lnTo>
                    <a:pt x="2456" y="2852"/>
                  </a:lnTo>
                  <a:lnTo>
                    <a:pt x="2471" y="2942"/>
                  </a:lnTo>
                  <a:lnTo>
                    <a:pt x="2482" y="3023"/>
                  </a:lnTo>
                  <a:lnTo>
                    <a:pt x="2402" y="3034"/>
                  </a:lnTo>
                  <a:lnTo>
                    <a:pt x="2323" y="3038"/>
                  </a:lnTo>
                  <a:lnTo>
                    <a:pt x="2234" y="3032"/>
                  </a:lnTo>
                  <a:lnTo>
                    <a:pt x="2149" y="3022"/>
                  </a:lnTo>
                  <a:lnTo>
                    <a:pt x="2163" y="2931"/>
                  </a:lnTo>
                  <a:lnTo>
                    <a:pt x="2178" y="2836"/>
                  </a:lnTo>
                  <a:lnTo>
                    <a:pt x="2194" y="2736"/>
                  </a:lnTo>
                  <a:lnTo>
                    <a:pt x="2210" y="2633"/>
                  </a:lnTo>
                  <a:lnTo>
                    <a:pt x="2225" y="2530"/>
                  </a:lnTo>
                  <a:lnTo>
                    <a:pt x="2241" y="2427"/>
                  </a:lnTo>
                  <a:lnTo>
                    <a:pt x="2257" y="2328"/>
                  </a:lnTo>
                  <a:lnTo>
                    <a:pt x="2272" y="2232"/>
                  </a:lnTo>
                  <a:lnTo>
                    <a:pt x="2286" y="2142"/>
                  </a:lnTo>
                  <a:lnTo>
                    <a:pt x="2299" y="2057"/>
                  </a:lnTo>
                  <a:lnTo>
                    <a:pt x="2310" y="1982"/>
                  </a:lnTo>
                  <a:lnTo>
                    <a:pt x="2321" y="1917"/>
                  </a:lnTo>
                  <a:close/>
                  <a:moveTo>
                    <a:pt x="3952" y="1914"/>
                  </a:moveTo>
                  <a:lnTo>
                    <a:pt x="3997" y="1954"/>
                  </a:lnTo>
                  <a:lnTo>
                    <a:pt x="3760" y="2273"/>
                  </a:lnTo>
                  <a:lnTo>
                    <a:pt x="3758" y="2273"/>
                  </a:lnTo>
                  <a:lnTo>
                    <a:pt x="3758" y="2272"/>
                  </a:lnTo>
                  <a:lnTo>
                    <a:pt x="3758" y="2275"/>
                  </a:lnTo>
                  <a:lnTo>
                    <a:pt x="3134" y="3119"/>
                  </a:lnTo>
                  <a:lnTo>
                    <a:pt x="3130" y="3117"/>
                  </a:lnTo>
                  <a:lnTo>
                    <a:pt x="3128" y="3116"/>
                  </a:lnTo>
                  <a:lnTo>
                    <a:pt x="3126" y="3114"/>
                  </a:lnTo>
                  <a:lnTo>
                    <a:pt x="3124" y="3114"/>
                  </a:lnTo>
                  <a:lnTo>
                    <a:pt x="3126" y="3116"/>
                  </a:lnTo>
                  <a:lnTo>
                    <a:pt x="3126" y="3119"/>
                  </a:lnTo>
                  <a:lnTo>
                    <a:pt x="3126" y="3125"/>
                  </a:lnTo>
                  <a:lnTo>
                    <a:pt x="2610" y="3826"/>
                  </a:lnTo>
                  <a:lnTo>
                    <a:pt x="2610" y="3768"/>
                  </a:lnTo>
                  <a:lnTo>
                    <a:pt x="2618" y="3714"/>
                  </a:lnTo>
                  <a:lnTo>
                    <a:pt x="3952" y="1914"/>
                  </a:lnTo>
                  <a:close/>
                  <a:moveTo>
                    <a:pt x="2241" y="1912"/>
                  </a:moveTo>
                  <a:lnTo>
                    <a:pt x="2230" y="1979"/>
                  </a:lnTo>
                  <a:lnTo>
                    <a:pt x="2219" y="2053"/>
                  </a:lnTo>
                  <a:lnTo>
                    <a:pt x="2205" y="2136"/>
                  </a:lnTo>
                  <a:lnTo>
                    <a:pt x="2192" y="2226"/>
                  </a:lnTo>
                  <a:lnTo>
                    <a:pt x="2178" y="2320"/>
                  </a:lnTo>
                  <a:lnTo>
                    <a:pt x="2161" y="2420"/>
                  </a:lnTo>
                  <a:lnTo>
                    <a:pt x="2147" y="2521"/>
                  </a:lnTo>
                  <a:lnTo>
                    <a:pt x="2131" y="2622"/>
                  </a:lnTo>
                  <a:lnTo>
                    <a:pt x="2114" y="2723"/>
                  </a:lnTo>
                  <a:lnTo>
                    <a:pt x="2100" y="2821"/>
                  </a:lnTo>
                  <a:lnTo>
                    <a:pt x="2085" y="2917"/>
                  </a:lnTo>
                  <a:lnTo>
                    <a:pt x="2071" y="3007"/>
                  </a:lnTo>
                  <a:lnTo>
                    <a:pt x="1993" y="2986"/>
                  </a:lnTo>
                  <a:lnTo>
                    <a:pt x="1919" y="2958"/>
                  </a:lnTo>
                  <a:lnTo>
                    <a:pt x="1846" y="2926"/>
                  </a:lnTo>
                  <a:lnTo>
                    <a:pt x="1778" y="2888"/>
                  </a:lnTo>
                  <a:lnTo>
                    <a:pt x="1810" y="2821"/>
                  </a:lnTo>
                  <a:lnTo>
                    <a:pt x="1845" y="2747"/>
                  </a:lnTo>
                  <a:lnTo>
                    <a:pt x="1881" y="2669"/>
                  </a:lnTo>
                  <a:lnTo>
                    <a:pt x="1919" y="2590"/>
                  </a:lnTo>
                  <a:lnTo>
                    <a:pt x="1959" y="2507"/>
                  </a:lnTo>
                  <a:lnTo>
                    <a:pt x="1998" y="2423"/>
                  </a:lnTo>
                  <a:lnTo>
                    <a:pt x="2038" y="2340"/>
                  </a:lnTo>
                  <a:lnTo>
                    <a:pt x="2076" y="2259"/>
                  </a:lnTo>
                  <a:lnTo>
                    <a:pt x="2114" y="2179"/>
                  </a:lnTo>
                  <a:lnTo>
                    <a:pt x="2149" y="2104"/>
                  </a:lnTo>
                  <a:lnTo>
                    <a:pt x="2183" y="2035"/>
                  </a:lnTo>
                  <a:lnTo>
                    <a:pt x="2214" y="1970"/>
                  </a:lnTo>
                  <a:lnTo>
                    <a:pt x="2241" y="1912"/>
                  </a:lnTo>
                  <a:close/>
                  <a:moveTo>
                    <a:pt x="2400" y="1907"/>
                  </a:moveTo>
                  <a:lnTo>
                    <a:pt x="2428" y="1964"/>
                  </a:lnTo>
                  <a:lnTo>
                    <a:pt x="2458" y="2029"/>
                  </a:lnTo>
                  <a:lnTo>
                    <a:pt x="2491" y="2102"/>
                  </a:lnTo>
                  <a:lnTo>
                    <a:pt x="2529" y="2178"/>
                  </a:lnTo>
                  <a:lnTo>
                    <a:pt x="2567" y="2259"/>
                  </a:lnTo>
                  <a:lnTo>
                    <a:pt x="2605" y="2340"/>
                  </a:lnTo>
                  <a:lnTo>
                    <a:pt x="2645" y="2425"/>
                  </a:lnTo>
                  <a:lnTo>
                    <a:pt x="2685" y="2510"/>
                  </a:lnTo>
                  <a:lnTo>
                    <a:pt x="2724" y="2593"/>
                  </a:lnTo>
                  <a:lnTo>
                    <a:pt x="2762" y="2673"/>
                  </a:lnTo>
                  <a:lnTo>
                    <a:pt x="2799" y="2751"/>
                  </a:lnTo>
                  <a:lnTo>
                    <a:pt x="2833" y="2823"/>
                  </a:lnTo>
                  <a:lnTo>
                    <a:pt x="2864" y="2888"/>
                  </a:lnTo>
                  <a:lnTo>
                    <a:pt x="2793" y="2928"/>
                  </a:lnTo>
                  <a:lnTo>
                    <a:pt x="2719" y="2960"/>
                  </a:lnTo>
                  <a:lnTo>
                    <a:pt x="2641" y="2987"/>
                  </a:lnTo>
                  <a:lnTo>
                    <a:pt x="2561" y="3009"/>
                  </a:lnTo>
                  <a:lnTo>
                    <a:pt x="2549" y="2928"/>
                  </a:lnTo>
                  <a:lnTo>
                    <a:pt x="2536" y="2837"/>
                  </a:lnTo>
                  <a:lnTo>
                    <a:pt x="2522" y="2742"/>
                  </a:lnTo>
                  <a:lnTo>
                    <a:pt x="2507" y="2640"/>
                  </a:lnTo>
                  <a:lnTo>
                    <a:pt x="2493" y="2539"/>
                  </a:lnTo>
                  <a:lnTo>
                    <a:pt x="2476" y="2436"/>
                  </a:lnTo>
                  <a:lnTo>
                    <a:pt x="2462" y="2333"/>
                  </a:lnTo>
                  <a:lnTo>
                    <a:pt x="2447" y="2235"/>
                  </a:lnTo>
                  <a:lnTo>
                    <a:pt x="2435" y="2142"/>
                  </a:lnTo>
                  <a:lnTo>
                    <a:pt x="2422" y="2055"/>
                  </a:lnTo>
                  <a:lnTo>
                    <a:pt x="2409" y="1975"/>
                  </a:lnTo>
                  <a:lnTo>
                    <a:pt x="2400" y="1907"/>
                  </a:lnTo>
                  <a:close/>
                  <a:moveTo>
                    <a:pt x="2170" y="1876"/>
                  </a:moveTo>
                  <a:lnTo>
                    <a:pt x="2143" y="1932"/>
                  </a:lnTo>
                  <a:lnTo>
                    <a:pt x="2113" y="1995"/>
                  </a:lnTo>
                  <a:lnTo>
                    <a:pt x="2080" y="2064"/>
                  </a:lnTo>
                  <a:lnTo>
                    <a:pt x="2046" y="2138"/>
                  </a:lnTo>
                  <a:lnTo>
                    <a:pt x="2008" y="2216"/>
                  </a:lnTo>
                  <a:lnTo>
                    <a:pt x="1970" y="2297"/>
                  </a:lnTo>
                  <a:lnTo>
                    <a:pt x="1932" y="2380"/>
                  </a:lnTo>
                  <a:lnTo>
                    <a:pt x="1892" y="2461"/>
                  </a:lnTo>
                  <a:lnTo>
                    <a:pt x="1852" y="2545"/>
                  </a:lnTo>
                  <a:lnTo>
                    <a:pt x="1814" y="2626"/>
                  </a:lnTo>
                  <a:lnTo>
                    <a:pt x="1778" y="2702"/>
                  </a:lnTo>
                  <a:lnTo>
                    <a:pt x="1743" y="2776"/>
                  </a:lnTo>
                  <a:lnTo>
                    <a:pt x="1711" y="2845"/>
                  </a:lnTo>
                  <a:lnTo>
                    <a:pt x="1649" y="2798"/>
                  </a:lnTo>
                  <a:lnTo>
                    <a:pt x="1591" y="2747"/>
                  </a:lnTo>
                  <a:lnTo>
                    <a:pt x="1537" y="2691"/>
                  </a:lnTo>
                  <a:lnTo>
                    <a:pt x="1488" y="2631"/>
                  </a:lnTo>
                  <a:lnTo>
                    <a:pt x="1539" y="2575"/>
                  </a:lnTo>
                  <a:lnTo>
                    <a:pt x="1595" y="2514"/>
                  </a:lnTo>
                  <a:lnTo>
                    <a:pt x="1655" y="2447"/>
                  </a:lnTo>
                  <a:lnTo>
                    <a:pt x="1716" y="2380"/>
                  </a:lnTo>
                  <a:lnTo>
                    <a:pt x="1778" y="2310"/>
                  </a:lnTo>
                  <a:lnTo>
                    <a:pt x="1841" y="2241"/>
                  </a:lnTo>
                  <a:lnTo>
                    <a:pt x="1903" y="2172"/>
                  </a:lnTo>
                  <a:lnTo>
                    <a:pt x="1964" y="2104"/>
                  </a:lnTo>
                  <a:lnTo>
                    <a:pt x="2022" y="2040"/>
                  </a:lnTo>
                  <a:lnTo>
                    <a:pt x="2076" y="1981"/>
                  </a:lnTo>
                  <a:lnTo>
                    <a:pt x="2125" y="1925"/>
                  </a:lnTo>
                  <a:lnTo>
                    <a:pt x="2170" y="1876"/>
                  </a:lnTo>
                  <a:close/>
                  <a:moveTo>
                    <a:pt x="2471" y="1872"/>
                  </a:moveTo>
                  <a:lnTo>
                    <a:pt x="2514" y="1921"/>
                  </a:lnTo>
                  <a:lnTo>
                    <a:pt x="2565" y="1975"/>
                  </a:lnTo>
                  <a:lnTo>
                    <a:pt x="2619" y="2035"/>
                  </a:lnTo>
                  <a:lnTo>
                    <a:pt x="2676" y="2098"/>
                  </a:lnTo>
                  <a:lnTo>
                    <a:pt x="2737" y="2165"/>
                  </a:lnTo>
                  <a:lnTo>
                    <a:pt x="2799" y="2234"/>
                  </a:lnTo>
                  <a:lnTo>
                    <a:pt x="2862" y="2304"/>
                  </a:lnTo>
                  <a:lnTo>
                    <a:pt x="2925" y="2373"/>
                  </a:lnTo>
                  <a:lnTo>
                    <a:pt x="2987" y="2442"/>
                  </a:lnTo>
                  <a:lnTo>
                    <a:pt x="3048" y="2508"/>
                  </a:lnTo>
                  <a:lnTo>
                    <a:pt x="3105" y="2570"/>
                  </a:lnTo>
                  <a:lnTo>
                    <a:pt x="3157" y="2629"/>
                  </a:lnTo>
                  <a:lnTo>
                    <a:pt x="3108" y="2689"/>
                  </a:lnTo>
                  <a:lnTo>
                    <a:pt x="3054" y="2745"/>
                  </a:lnTo>
                  <a:lnTo>
                    <a:pt x="2994" y="2798"/>
                  </a:lnTo>
                  <a:lnTo>
                    <a:pt x="2933" y="2845"/>
                  </a:lnTo>
                  <a:lnTo>
                    <a:pt x="2900" y="2779"/>
                  </a:lnTo>
                  <a:lnTo>
                    <a:pt x="2866" y="2707"/>
                  </a:lnTo>
                  <a:lnTo>
                    <a:pt x="2829" y="2629"/>
                  </a:lnTo>
                  <a:lnTo>
                    <a:pt x="2791" y="2550"/>
                  </a:lnTo>
                  <a:lnTo>
                    <a:pt x="2753" y="2467"/>
                  </a:lnTo>
                  <a:lnTo>
                    <a:pt x="2714" y="2384"/>
                  </a:lnTo>
                  <a:lnTo>
                    <a:pt x="2674" y="2301"/>
                  </a:lnTo>
                  <a:lnTo>
                    <a:pt x="2636" y="2219"/>
                  </a:lnTo>
                  <a:lnTo>
                    <a:pt x="2598" y="2140"/>
                  </a:lnTo>
                  <a:lnTo>
                    <a:pt x="2561" y="2064"/>
                  </a:lnTo>
                  <a:lnTo>
                    <a:pt x="2529" y="1993"/>
                  </a:lnTo>
                  <a:lnTo>
                    <a:pt x="2498" y="1928"/>
                  </a:lnTo>
                  <a:lnTo>
                    <a:pt x="2471" y="1872"/>
                  </a:lnTo>
                  <a:close/>
                  <a:moveTo>
                    <a:pt x="2540" y="1831"/>
                  </a:moveTo>
                  <a:lnTo>
                    <a:pt x="2600" y="1869"/>
                  </a:lnTo>
                  <a:lnTo>
                    <a:pt x="2666" y="1910"/>
                  </a:lnTo>
                  <a:lnTo>
                    <a:pt x="2739" y="1954"/>
                  </a:lnTo>
                  <a:lnTo>
                    <a:pt x="2815" y="2001"/>
                  </a:lnTo>
                  <a:lnTo>
                    <a:pt x="2891" y="2049"/>
                  </a:lnTo>
                  <a:lnTo>
                    <a:pt x="2969" y="2098"/>
                  </a:lnTo>
                  <a:lnTo>
                    <a:pt x="3047" y="2145"/>
                  </a:lnTo>
                  <a:lnTo>
                    <a:pt x="3121" y="2192"/>
                  </a:lnTo>
                  <a:lnTo>
                    <a:pt x="3193" y="2237"/>
                  </a:lnTo>
                  <a:lnTo>
                    <a:pt x="3258" y="2279"/>
                  </a:lnTo>
                  <a:lnTo>
                    <a:pt x="3318" y="2315"/>
                  </a:lnTo>
                  <a:lnTo>
                    <a:pt x="3289" y="2402"/>
                  </a:lnTo>
                  <a:lnTo>
                    <a:pt x="3249" y="2485"/>
                  </a:lnTo>
                  <a:lnTo>
                    <a:pt x="3204" y="2563"/>
                  </a:lnTo>
                  <a:lnTo>
                    <a:pt x="3152" y="2505"/>
                  </a:lnTo>
                  <a:lnTo>
                    <a:pt x="3097" y="2445"/>
                  </a:lnTo>
                  <a:lnTo>
                    <a:pt x="3039" y="2380"/>
                  </a:lnTo>
                  <a:lnTo>
                    <a:pt x="2980" y="2315"/>
                  </a:lnTo>
                  <a:lnTo>
                    <a:pt x="2918" y="2248"/>
                  </a:lnTo>
                  <a:lnTo>
                    <a:pt x="2857" y="2181"/>
                  </a:lnTo>
                  <a:lnTo>
                    <a:pt x="2797" y="2114"/>
                  </a:lnTo>
                  <a:lnTo>
                    <a:pt x="2739" y="2049"/>
                  </a:lnTo>
                  <a:lnTo>
                    <a:pt x="2683" y="1988"/>
                  </a:lnTo>
                  <a:lnTo>
                    <a:pt x="2630" y="1930"/>
                  </a:lnTo>
                  <a:lnTo>
                    <a:pt x="2583" y="1878"/>
                  </a:lnTo>
                  <a:lnTo>
                    <a:pt x="2540" y="1831"/>
                  </a:lnTo>
                  <a:close/>
                  <a:moveTo>
                    <a:pt x="3881" y="1829"/>
                  </a:moveTo>
                  <a:lnTo>
                    <a:pt x="3901" y="1849"/>
                  </a:lnTo>
                  <a:lnTo>
                    <a:pt x="3919" y="1876"/>
                  </a:lnTo>
                  <a:lnTo>
                    <a:pt x="2677" y="3553"/>
                  </a:lnTo>
                  <a:lnTo>
                    <a:pt x="2695" y="3502"/>
                  </a:lnTo>
                  <a:lnTo>
                    <a:pt x="2710" y="3461"/>
                  </a:lnTo>
                  <a:lnTo>
                    <a:pt x="2717" y="3425"/>
                  </a:lnTo>
                  <a:lnTo>
                    <a:pt x="2721" y="3396"/>
                  </a:lnTo>
                  <a:lnTo>
                    <a:pt x="3881" y="1829"/>
                  </a:lnTo>
                  <a:close/>
                  <a:moveTo>
                    <a:pt x="1180" y="1825"/>
                  </a:moveTo>
                  <a:lnTo>
                    <a:pt x="1171" y="1885"/>
                  </a:lnTo>
                  <a:lnTo>
                    <a:pt x="1164" y="1945"/>
                  </a:lnTo>
                  <a:lnTo>
                    <a:pt x="869" y="2346"/>
                  </a:lnTo>
                  <a:lnTo>
                    <a:pt x="865" y="2342"/>
                  </a:lnTo>
                  <a:lnTo>
                    <a:pt x="862" y="2340"/>
                  </a:lnTo>
                  <a:lnTo>
                    <a:pt x="858" y="2339"/>
                  </a:lnTo>
                  <a:lnTo>
                    <a:pt x="838" y="2324"/>
                  </a:lnTo>
                  <a:lnTo>
                    <a:pt x="818" y="2315"/>
                  </a:lnTo>
                  <a:lnTo>
                    <a:pt x="1180" y="1825"/>
                  </a:lnTo>
                  <a:close/>
                  <a:moveTo>
                    <a:pt x="2111" y="1823"/>
                  </a:moveTo>
                  <a:lnTo>
                    <a:pt x="2067" y="1870"/>
                  </a:lnTo>
                  <a:lnTo>
                    <a:pt x="2020" y="1925"/>
                  </a:lnTo>
                  <a:lnTo>
                    <a:pt x="1966" y="1984"/>
                  </a:lnTo>
                  <a:lnTo>
                    <a:pt x="1910" y="2046"/>
                  </a:lnTo>
                  <a:lnTo>
                    <a:pt x="1852" y="2111"/>
                  </a:lnTo>
                  <a:lnTo>
                    <a:pt x="1790" y="2179"/>
                  </a:lnTo>
                  <a:lnTo>
                    <a:pt x="1729" y="2248"/>
                  </a:lnTo>
                  <a:lnTo>
                    <a:pt x="1667" y="2315"/>
                  </a:lnTo>
                  <a:lnTo>
                    <a:pt x="1607" y="2382"/>
                  </a:lnTo>
                  <a:lnTo>
                    <a:pt x="1548" y="2447"/>
                  </a:lnTo>
                  <a:lnTo>
                    <a:pt x="1493" y="2508"/>
                  </a:lnTo>
                  <a:lnTo>
                    <a:pt x="1441" y="2566"/>
                  </a:lnTo>
                  <a:lnTo>
                    <a:pt x="1394" y="2485"/>
                  </a:lnTo>
                  <a:lnTo>
                    <a:pt x="1354" y="2398"/>
                  </a:lnTo>
                  <a:lnTo>
                    <a:pt x="1321" y="2308"/>
                  </a:lnTo>
                  <a:lnTo>
                    <a:pt x="1397" y="2261"/>
                  </a:lnTo>
                  <a:lnTo>
                    <a:pt x="1475" y="2212"/>
                  </a:lnTo>
                  <a:lnTo>
                    <a:pt x="1555" y="2163"/>
                  </a:lnTo>
                  <a:lnTo>
                    <a:pt x="1635" y="2114"/>
                  </a:lnTo>
                  <a:lnTo>
                    <a:pt x="1714" y="2067"/>
                  </a:lnTo>
                  <a:lnTo>
                    <a:pt x="1790" y="2020"/>
                  </a:lnTo>
                  <a:lnTo>
                    <a:pt x="1865" y="1975"/>
                  </a:lnTo>
                  <a:lnTo>
                    <a:pt x="1935" y="1932"/>
                  </a:lnTo>
                  <a:lnTo>
                    <a:pt x="2000" y="1892"/>
                  </a:lnTo>
                  <a:lnTo>
                    <a:pt x="2058" y="1856"/>
                  </a:lnTo>
                  <a:lnTo>
                    <a:pt x="2111" y="1823"/>
                  </a:lnTo>
                  <a:close/>
                  <a:moveTo>
                    <a:pt x="2064" y="1760"/>
                  </a:moveTo>
                  <a:lnTo>
                    <a:pt x="2008" y="1796"/>
                  </a:lnTo>
                  <a:lnTo>
                    <a:pt x="1944" y="1834"/>
                  </a:lnTo>
                  <a:lnTo>
                    <a:pt x="1874" y="1878"/>
                  </a:lnTo>
                  <a:lnTo>
                    <a:pt x="1798" y="1925"/>
                  </a:lnTo>
                  <a:lnTo>
                    <a:pt x="1718" y="1973"/>
                  </a:lnTo>
                  <a:lnTo>
                    <a:pt x="1635" y="2024"/>
                  </a:lnTo>
                  <a:lnTo>
                    <a:pt x="1551" y="2075"/>
                  </a:lnTo>
                  <a:lnTo>
                    <a:pt x="1466" y="2127"/>
                  </a:lnTo>
                  <a:lnTo>
                    <a:pt x="1383" y="2178"/>
                  </a:lnTo>
                  <a:lnTo>
                    <a:pt x="1302" y="2228"/>
                  </a:lnTo>
                  <a:lnTo>
                    <a:pt x="1287" y="2132"/>
                  </a:lnTo>
                  <a:lnTo>
                    <a:pt x="1282" y="2035"/>
                  </a:lnTo>
                  <a:lnTo>
                    <a:pt x="1285" y="1979"/>
                  </a:lnTo>
                  <a:lnTo>
                    <a:pt x="1365" y="1957"/>
                  </a:lnTo>
                  <a:lnTo>
                    <a:pt x="1452" y="1932"/>
                  </a:lnTo>
                  <a:lnTo>
                    <a:pt x="1542" y="1907"/>
                  </a:lnTo>
                  <a:lnTo>
                    <a:pt x="1635" y="1881"/>
                  </a:lnTo>
                  <a:lnTo>
                    <a:pt x="1729" y="1854"/>
                  </a:lnTo>
                  <a:lnTo>
                    <a:pt x="1819" y="1829"/>
                  </a:lnTo>
                  <a:lnTo>
                    <a:pt x="1908" y="1805"/>
                  </a:lnTo>
                  <a:lnTo>
                    <a:pt x="1989" y="1782"/>
                  </a:lnTo>
                  <a:lnTo>
                    <a:pt x="2064" y="1760"/>
                  </a:lnTo>
                  <a:close/>
                  <a:moveTo>
                    <a:pt x="3796" y="1760"/>
                  </a:moveTo>
                  <a:lnTo>
                    <a:pt x="3821" y="1776"/>
                  </a:lnTo>
                  <a:lnTo>
                    <a:pt x="3845" y="1793"/>
                  </a:lnTo>
                  <a:lnTo>
                    <a:pt x="3342" y="2472"/>
                  </a:lnTo>
                  <a:lnTo>
                    <a:pt x="3367" y="2411"/>
                  </a:lnTo>
                  <a:lnTo>
                    <a:pt x="3391" y="2349"/>
                  </a:lnTo>
                  <a:lnTo>
                    <a:pt x="3409" y="2282"/>
                  </a:lnTo>
                  <a:lnTo>
                    <a:pt x="3796" y="1760"/>
                  </a:lnTo>
                  <a:close/>
                  <a:moveTo>
                    <a:pt x="2574" y="1760"/>
                  </a:moveTo>
                  <a:lnTo>
                    <a:pt x="2647" y="1780"/>
                  </a:lnTo>
                  <a:lnTo>
                    <a:pt x="2728" y="1804"/>
                  </a:lnTo>
                  <a:lnTo>
                    <a:pt x="2815" y="1827"/>
                  </a:lnTo>
                  <a:lnTo>
                    <a:pt x="2905" y="1852"/>
                  </a:lnTo>
                  <a:lnTo>
                    <a:pt x="3000" y="1879"/>
                  </a:lnTo>
                  <a:lnTo>
                    <a:pt x="3094" y="1907"/>
                  </a:lnTo>
                  <a:lnTo>
                    <a:pt x="3186" y="1932"/>
                  </a:lnTo>
                  <a:lnTo>
                    <a:pt x="3275" y="1957"/>
                  </a:lnTo>
                  <a:lnTo>
                    <a:pt x="3358" y="1981"/>
                  </a:lnTo>
                  <a:lnTo>
                    <a:pt x="3362" y="2035"/>
                  </a:lnTo>
                  <a:lnTo>
                    <a:pt x="3356" y="2138"/>
                  </a:lnTo>
                  <a:lnTo>
                    <a:pt x="3340" y="2237"/>
                  </a:lnTo>
                  <a:lnTo>
                    <a:pt x="3278" y="2199"/>
                  </a:lnTo>
                  <a:lnTo>
                    <a:pt x="3211" y="2156"/>
                  </a:lnTo>
                  <a:lnTo>
                    <a:pt x="3141" y="2113"/>
                  </a:lnTo>
                  <a:lnTo>
                    <a:pt x="3067" y="2066"/>
                  </a:lnTo>
                  <a:lnTo>
                    <a:pt x="2991" y="2019"/>
                  </a:lnTo>
                  <a:lnTo>
                    <a:pt x="2913" y="1972"/>
                  </a:lnTo>
                  <a:lnTo>
                    <a:pt x="2838" y="1925"/>
                  </a:lnTo>
                  <a:lnTo>
                    <a:pt x="2766" y="1879"/>
                  </a:lnTo>
                  <a:lnTo>
                    <a:pt x="2695" y="1836"/>
                  </a:lnTo>
                  <a:lnTo>
                    <a:pt x="2632" y="1796"/>
                  </a:lnTo>
                  <a:lnTo>
                    <a:pt x="2574" y="1760"/>
                  </a:lnTo>
                  <a:close/>
                  <a:moveTo>
                    <a:pt x="2601" y="1688"/>
                  </a:moveTo>
                  <a:lnTo>
                    <a:pt x="3296" y="1688"/>
                  </a:lnTo>
                  <a:lnTo>
                    <a:pt x="3320" y="1755"/>
                  </a:lnTo>
                  <a:lnTo>
                    <a:pt x="3338" y="1825"/>
                  </a:lnTo>
                  <a:lnTo>
                    <a:pt x="3351" y="1898"/>
                  </a:lnTo>
                  <a:lnTo>
                    <a:pt x="3269" y="1876"/>
                  </a:lnTo>
                  <a:lnTo>
                    <a:pt x="3184" y="1851"/>
                  </a:lnTo>
                  <a:lnTo>
                    <a:pt x="3096" y="1825"/>
                  </a:lnTo>
                  <a:lnTo>
                    <a:pt x="3007" y="1802"/>
                  </a:lnTo>
                  <a:lnTo>
                    <a:pt x="2918" y="1776"/>
                  </a:lnTo>
                  <a:lnTo>
                    <a:pt x="2831" y="1751"/>
                  </a:lnTo>
                  <a:lnTo>
                    <a:pt x="2748" y="1728"/>
                  </a:lnTo>
                  <a:lnTo>
                    <a:pt x="2672" y="1706"/>
                  </a:lnTo>
                  <a:lnTo>
                    <a:pt x="2601" y="1688"/>
                  </a:lnTo>
                  <a:close/>
                  <a:moveTo>
                    <a:pt x="1347" y="1688"/>
                  </a:moveTo>
                  <a:lnTo>
                    <a:pt x="2040" y="1688"/>
                  </a:lnTo>
                  <a:lnTo>
                    <a:pt x="1960" y="1710"/>
                  </a:lnTo>
                  <a:lnTo>
                    <a:pt x="1872" y="1735"/>
                  </a:lnTo>
                  <a:lnTo>
                    <a:pt x="1776" y="1762"/>
                  </a:lnTo>
                  <a:lnTo>
                    <a:pt x="1676" y="1789"/>
                  </a:lnTo>
                  <a:lnTo>
                    <a:pt x="1577" y="1816"/>
                  </a:lnTo>
                  <a:lnTo>
                    <a:pt x="1477" y="1845"/>
                  </a:lnTo>
                  <a:lnTo>
                    <a:pt x="1381" y="1872"/>
                  </a:lnTo>
                  <a:lnTo>
                    <a:pt x="1292" y="1896"/>
                  </a:lnTo>
                  <a:lnTo>
                    <a:pt x="1305" y="1825"/>
                  </a:lnTo>
                  <a:lnTo>
                    <a:pt x="1323" y="1755"/>
                  </a:lnTo>
                  <a:lnTo>
                    <a:pt x="1347" y="1688"/>
                  </a:lnTo>
                  <a:close/>
                  <a:moveTo>
                    <a:pt x="3948" y="1554"/>
                  </a:moveTo>
                  <a:lnTo>
                    <a:pt x="3975" y="1574"/>
                  </a:lnTo>
                  <a:lnTo>
                    <a:pt x="3995" y="1592"/>
                  </a:lnTo>
                  <a:lnTo>
                    <a:pt x="3964" y="1632"/>
                  </a:lnTo>
                  <a:lnTo>
                    <a:pt x="3926" y="1641"/>
                  </a:lnTo>
                  <a:lnTo>
                    <a:pt x="3878" y="1650"/>
                  </a:lnTo>
                  <a:lnTo>
                    <a:pt x="3948" y="1554"/>
                  </a:lnTo>
                  <a:close/>
                  <a:moveTo>
                    <a:pt x="3854" y="1504"/>
                  </a:moveTo>
                  <a:lnTo>
                    <a:pt x="3883" y="1518"/>
                  </a:lnTo>
                  <a:lnTo>
                    <a:pt x="3896" y="1523"/>
                  </a:lnTo>
                  <a:lnTo>
                    <a:pt x="3907" y="1529"/>
                  </a:lnTo>
                  <a:lnTo>
                    <a:pt x="3798" y="1673"/>
                  </a:lnTo>
                  <a:lnTo>
                    <a:pt x="3765" y="1688"/>
                  </a:lnTo>
                  <a:lnTo>
                    <a:pt x="3742" y="1699"/>
                  </a:lnTo>
                  <a:lnTo>
                    <a:pt x="3726" y="1708"/>
                  </a:lnTo>
                  <a:lnTo>
                    <a:pt x="3718" y="1713"/>
                  </a:lnTo>
                  <a:lnTo>
                    <a:pt x="3716" y="1715"/>
                  </a:lnTo>
                  <a:lnTo>
                    <a:pt x="3718" y="1717"/>
                  </a:lnTo>
                  <a:lnTo>
                    <a:pt x="3726" y="1720"/>
                  </a:lnTo>
                  <a:lnTo>
                    <a:pt x="3738" y="1726"/>
                  </a:lnTo>
                  <a:lnTo>
                    <a:pt x="3754" y="1735"/>
                  </a:lnTo>
                  <a:lnTo>
                    <a:pt x="3432" y="2170"/>
                  </a:lnTo>
                  <a:lnTo>
                    <a:pt x="3438" y="2116"/>
                  </a:lnTo>
                  <a:lnTo>
                    <a:pt x="3439" y="2058"/>
                  </a:lnTo>
                  <a:lnTo>
                    <a:pt x="3854" y="1504"/>
                  </a:lnTo>
                  <a:close/>
                  <a:moveTo>
                    <a:pt x="3749" y="1458"/>
                  </a:moveTo>
                  <a:lnTo>
                    <a:pt x="3778" y="1471"/>
                  </a:lnTo>
                  <a:lnTo>
                    <a:pt x="3807" y="1482"/>
                  </a:lnTo>
                  <a:lnTo>
                    <a:pt x="3439" y="1975"/>
                  </a:lnTo>
                  <a:lnTo>
                    <a:pt x="3436" y="1932"/>
                  </a:lnTo>
                  <a:lnTo>
                    <a:pt x="3432" y="1888"/>
                  </a:lnTo>
                  <a:lnTo>
                    <a:pt x="3749" y="1458"/>
                  </a:lnTo>
                  <a:close/>
                  <a:moveTo>
                    <a:pt x="3164" y="1449"/>
                  </a:moveTo>
                  <a:lnTo>
                    <a:pt x="3217" y="1527"/>
                  </a:lnTo>
                  <a:lnTo>
                    <a:pt x="3262" y="1610"/>
                  </a:lnTo>
                  <a:lnTo>
                    <a:pt x="2600" y="1610"/>
                  </a:lnTo>
                  <a:lnTo>
                    <a:pt x="2681" y="1587"/>
                  </a:lnTo>
                  <a:lnTo>
                    <a:pt x="2764" y="1563"/>
                  </a:lnTo>
                  <a:lnTo>
                    <a:pt x="2851" y="1538"/>
                  </a:lnTo>
                  <a:lnTo>
                    <a:pt x="2938" y="1514"/>
                  </a:lnTo>
                  <a:lnTo>
                    <a:pt x="3019" y="1491"/>
                  </a:lnTo>
                  <a:lnTo>
                    <a:pt x="3097" y="1469"/>
                  </a:lnTo>
                  <a:lnTo>
                    <a:pt x="3164" y="1449"/>
                  </a:lnTo>
                  <a:close/>
                  <a:moveTo>
                    <a:pt x="1477" y="1449"/>
                  </a:moveTo>
                  <a:lnTo>
                    <a:pt x="1546" y="1469"/>
                  </a:lnTo>
                  <a:lnTo>
                    <a:pt x="1624" y="1491"/>
                  </a:lnTo>
                  <a:lnTo>
                    <a:pt x="1705" y="1514"/>
                  </a:lnTo>
                  <a:lnTo>
                    <a:pt x="1792" y="1538"/>
                  </a:lnTo>
                  <a:lnTo>
                    <a:pt x="1879" y="1563"/>
                  </a:lnTo>
                  <a:lnTo>
                    <a:pt x="1962" y="1587"/>
                  </a:lnTo>
                  <a:lnTo>
                    <a:pt x="2044" y="1610"/>
                  </a:lnTo>
                  <a:lnTo>
                    <a:pt x="1381" y="1610"/>
                  </a:lnTo>
                  <a:lnTo>
                    <a:pt x="1426" y="1527"/>
                  </a:lnTo>
                  <a:lnTo>
                    <a:pt x="1477" y="1449"/>
                  </a:lnTo>
                  <a:close/>
                  <a:moveTo>
                    <a:pt x="3653" y="1408"/>
                  </a:moveTo>
                  <a:lnTo>
                    <a:pt x="3662" y="1415"/>
                  </a:lnTo>
                  <a:lnTo>
                    <a:pt x="3680" y="1426"/>
                  </a:lnTo>
                  <a:lnTo>
                    <a:pt x="3706" y="1437"/>
                  </a:lnTo>
                  <a:lnTo>
                    <a:pt x="3421" y="1822"/>
                  </a:lnTo>
                  <a:lnTo>
                    <a:pt x="3403" y="1744"/>
                  </a:lnTo>
                  <a:lnTo>
                    <a:pt x="3653" y="1408"/>
                  </a:lnTo>
                  <a:close/>
                  <a:moveTo>
                    <a:pt x="909" y="1279"/>
                  </a:moveTo>
                  <a:lnTo>
                    <a:pt x="934" y="1296"/>
                  </a:lnTo>
                  <a:lnTo>
                    <a:pt x="959" y="1310"/>
                  </a:lnTo>
                  <a:lnTo>
                    <a:pt x="710" y="1648"/>
                  </a:lnTo>
                  <a:lnTo>
                    <a:pt x="684" y="1583"/>
                  </a:lnTo>
                  <a:lnTo>
                    <a:pt x="909" y="1279"/>
                  </a:lnTo>
                  <a:close/>
                  <a:moveTo>
                    <a:pt x="3000" y="1274"/>
                  </a:moveTo>
                  <a:lnTo>
                    <a:pt x="3058" y="1328"/>
                  </a:lnTo>
                  <a:lnTo>
                    <a:pt x="3112" y="1384"/>
                  </a:lnTo>
                  <a:lnTo>
                    <a:pt x="3045" y="1404"/>
                  </a:lnTo>
                  <a:lnTo>
                    <a:pt x="2971" y="1424"/>
                  </a:lnTo>
                  <a:lnTo>
                    <a:pt x="2893" y="1448"/>
                  </a:lnTo>
                  <a:lnTo>
                    <a:pt x="2811" y="1469"/>
                  </a:lnTo>
                  <a:lnTo>
                    <a:pt x="2732" y="1493"/>
                  </a:lnTo>
                  <a:lnTo>
                    <a:pt x="2652" y="1514"/>
                  </a:lnTo>
                  <a:lnTo>
                    <a:pt x="2578" y="1536"/>
                  </a:lnTo>
                  <a:lnTo>
                    <a:pt x="2645" y="1495"/>
                  </a:lnTo>
                  <a:lnTo>
                    <a:pt x="2717" y="1449"/>
                  </a:lnTo>
                  <a:lnTo>
                    <a:pt x="2790" y="1404"/>
                  </a:lnTo>
                  <a:lnTo>
                    <a:pt x="2862" y="1359"/>
                  </a:lnTo>
                  <a:lnTo>
                    <a:pt x="2933" y="1316"/>
                  </a:lnTo>
                  <a:lnTo>
                    <a:pt x="3000" y="1274"/>
                  </a:lnTo>
                  <a:close/>
                  <a:moveTo>
                    <a:pt x="1644" y="1274"/>
                  </a:moveTo>
                  <a:lnTo>
                    <a:pt x="1711" y="1316"/>
                  </a:lnTo>
                  <a:lnTo>
                    <a:pt x="1781" y="1359"/>
                  </a:lnTo>
                  <a:lnTo>
                    <a:pt x="1854" y="1404"/>
                  </a:lnTo>
                  <a:lnTo>
                    <a:pt x="1926" y="1449"/>
                  </a:lnTo>
                  <a:lnTo>
                    <a:pt x="1998" y="1495"/>
                  </a:lnTo>
                  <a:lnTo>
                    <a:pt x="2065" y="1536"/>
                  </a:lnTo>
                  <a:lnTo>
                    <a:pt x="1991" y="1514"/>
                  </a:lnTo>
                  <a:lnTo>
                    <a:pt x="1912" y="1493"/>
                  </a:lnTo>
                  <a:lnTo>
                    <a:pt x="1832" y="1469"/>
                  </a:lnTo>
                  <a:lnTo>
                    <a:pt x="1750" y="1448"/>
                  </a:lnTo>
                  <a:lnTo>
                    <a:pt x="1673" y="1424"/>
                  </a:lnTo>
                  <a:lnTo>
                    <a:pt x="1598" y="1404"/>
                  </a:lnTo>
                  <a:lnTo>
                    <a:pt x="1531" y="1384"/>
                  </a:lnTo>
                  <a:lnTo>
                    <a:pt x="1586" y="1328"/>
                  </a:lnTo>
                  <a:lnTo>
                    <a:pt x="1644" y="1274"/>
                  </a:lnTo>
                  <a:close/>
                  <a:moveTo>
                    <a:pt x="838" y="1193"/>
                  </a:moveTo>
                  <a:lnTo>
                    <a:pt x="853" y="1222"/>
                  </a:lnTo>
                  <a:lnTo>
                    <a:pt x="872" y="1247"/>
                  </a:lnTo>
                  <a:lnTo>
                    <a:pt x="664" y="1529"/>
                  </a:lnTo>
                  <a:lnTo>
                    <a:pt x="652" y="1495"/>
                  </a:lnTo>
                  <a:lnTo>
                    <a:pt x="641" y="1458"/>
                  </a:lnTo>
                  <a:lnTo>
                    <a:pt x="838" y="1193"/>
                  </a:lnTo>
                  <a:close/>
                  <a:moveTo>
                    <a:pt x="2819" y="1153"/>
                  </a:moveTo>
                  <a:lnTo>
                    <a:pt x="2876" y="1187"/>
                  </a:lnTo>
                  <a:lnTo>
                    <a:pt x="2933" y="1223"/>
                  </a:lnTo>
                  <a:lnTo>
                    <a:pt x="2855" y="1272"/>
                  </a:lnTo>
                  <a:lnTo>
                    <a:pt x="2775" y="1323"/>
                  </a:lnTo>
                  <a:lnTo>
                    <a:pt x="2692" y="1373"/>
                  </a:lnTo>
                  <a:lnTo>
                    <a:pt x="2610" y="1424"/>
                  </a:lnTo>
                  <a:lnTo>
                    <a:pt x="2534" y="1471"/>
                  </a:lnTo>
                  <a:lnTo>
                    <a:pt x="2589" y="1411"/>
                  </a:lnTo>
                  <a:lnTo>
                    <a:pt x="2647" y="1346"/>
                  </a:lnTo>
                  <a:lnTo>
                    <a:pt x="2705" y="1281"/>
                  </a:lnTo>
                  <a:lnTo>
                    <a:pt x="2762" y="1216"/>
                  </a:lnTo>
                  <a:lnTo>
                    <a:pt x="2819" y="1153"/>
                  </a:lnTo>
                  <a:close/>
                  <a:moveTo>
                    <a:pt x="1825" y="1153"/>
                  </a:moveTo>
                  <a:lnTo>
                    <a:pt x="1881" y="1216"/>
                  </a:lnTo>
                  <a:lnTo>
                    <a:pt x="1939" y="1281"/>
                  </a:lnTo>
                  <a:lnTo>
                    <a:pt x="1997" y="1346"/>
                  </a:lnTo>
                  <a:lnTo>
                    <a:pt x="2055" y="1411"/>
                  </a:lnTo>
                  <a:lnTo>
                    <a:pt x="2109" y="1471"/>
                  </a:lnTo>
                  <a:lnTo>
                    <a:pt x="2033" y="1424"/>
                  </a:lnTo>
                  <a:lnTo>
                    <a:pt x="1951" y="1373"/>
                  </a:lnTo>
                  <a:lnTo>
                    <a:pt x="1868" y="1323"/>
                  </a:lnTo>
                  <a:lnTo>
                    <a:pt x="1788" y="1272"/>
                  </a:lnTo>
                  <a:lnTo>
                    <a:pt x="1711" y="1223"/>
                  </a:lnTo>
                  <a:lnTo>
                    <a:pt x="1767" y="1187"/>
                  </a:lnTo>
                  <a:lnTo>
                    <a:pt x="1825" y="1153"/>
                  </a:lnTo>
                  <a:close/>
                  <a:moveTo>
                    <a:pt x="4524" y="1144"/>
                  </a:moveTo>
                  <a:lnTo>
                    <a:pt x="4533" y="1149"/>
                  </a:lnTo>
                  <a:lnTo>
                    <a:pt x="4538" y="1153"/>
                  </a:lnTo>
                  <a:lnTo>
                    <a:pt x="4542" y="1157"/>
                  </a:lnTo>
                  <a:lnTo>
                    <a:pt x="4546" y="1158"/>
                  </a:lnTo>
                  <a:lnTo>
                    <a:pt x="4546" y="1160"/>
                  </a:lnTo>
                  <a:lnTo>
                    <a:pt x="4547" y="1162"/>
                  </a:lnTo>
                  <a:lnTo>
                    <a:pt x="4542" y="1162"/>
                  </a:lnTo>
                  <a:lnTo>
                    <a:pt x="4529" y="1162"/>
                  </a:lnTo>
                  <a:lnTo>
                    <a:pt x="4511" y="1164"/>
                  </a:lnTo>
                  <a:lnTo>
                    <a:pt x="4524" y="1144"/>
                  </a:lnTo>
                  <a:close/>
                  <a:moveTo>
                    <a:pt x="4426" y="1097"/>
                  </a:moveTo>
                  <a:lnTo>
                    <a:pt x="4432" y="1101"/>
                  </a:lnTo>
                  <a:lnTo>
                    <a:pt x="4439" y="1104"/>
                  </a:lnTo>
                  <a:lnTo>
                    <a:pt x="4446" y="1108"/>
                  </a:lnTo>
                  <a:lnTo>
                    <a:pt x="4464" y="1115"/>
                  </a:lnTo>
                  <a:lnTo>
                    <a:pt x="4480" y="1120"/>
                  </a:lnTo>
                  <a:lnTo>
                    <a:pt x="4448" y="1164"/>
                  </a:lnTo>
                  <a:lnTo>
                    <a:pt x="4412" y="1166"/>
                  </a:lnTo>
                  <a:lnTo>
                    <a:pt x="4372" y="1166"/>
                  </a:lnTo>
                  <a:lnTo>
                    <a:pt x="4426" y="1097"/>
                  </a:lnTo>
                  <a:close/>
                  <a:moveTo>
                    <a:pt x="2636" y="1079"/>
                  </a:moveTo>
                  <a:lnTo>
                    <a:pt x="2690" y="1097"/>
                  </a:lnTo>
                  <a:lnTo>
                    <a:pt x="2744" y="1119"/>
                  </a:lnTo>
                  <a:lnTo>
                    <a:pt x="2677" y="1194"/>
                  </a:lnTo>
                  <a:lnTo>
                    <a:pt x="2607" y="1272"/>
                  </a:lnTo>
                  <a:lnTo>
                    <a:pt x="2538" y="1348"/>
                  </a:lnTo>
                  <a:lnTo>
                    <a:pt x="2475" y="1420"/>
                  </a:lnTo>
                  <a:lnTo>
                    <a:pt x="2513" y="1339"/>
                  </a:lnTo>
                  <a:lnTo>
                    <a:pt x="2552" y="1252"/>
                  </a:lnTo>
                  <a:lnTo>
                    <a:pt x="2594" y="1166"/>
                  </a:lnTo>
                  <a:lnTo>
                    <a:pt x="2636" y="1079"/>
                  </a:lnTo>
                  <a:close/>
                  <a:moveTo>
                    <a:pt x="2008" y="1079"/>
                  </a:moveTo>
                  <a:lnTo>
                    <a:pt x="2049" y="1166"/>
                  </a:lnTo>
                  <a:lnTo>
                    <a:pt x="2091" y="1252"/>
                  </a:lnTo>
                  <a:lnTo>
                    <a:pt x="2131" y="1339"/>
                  </a:lnTo>
                  <a:lnTo>
                    <a:pt x="2170" y="1420"/>
                  </a:lnTo>
                  <a:lnTo>
                    <a:pt x="2105" y="1348"/>
                  </a:lnTo>
                  <a:lnTo>
                    <a:pt x="2036" y="1272"/>
                  </a:lnTo>
                  <a:lnTo>
                    <a:pt x="1966" y="1194"/>
                  </a:lnTo>
                  <a:lnTo>
                    <a:pt x="1899" y="1119"/>
                  </a:lnTo>
                  <a:lnTo>
                    <a:pt x="1953" y="1097"/>
                  </a:lnTo>
                  <a:lnTo>
                    <a:pt x="2008" y="1079"/>
                  </a:lnTo>
                  <a:close/>
                  <a:moveTo>
                    <a:pt x="800" y="1063"/>
                  </a:moveTo>
                  <a:lnTo>
                    <a:pt x="805" y="1082"/>
                  </a:lnTo>
                  <a:lnTo>
                    <a:pt x="813" y="1106"/>
                  </a:lnTo>
                  <a:lnTo>
                    <a:pt x="820" y="1135"/>
                  </a:lnTo>
                  <a:lnTo>
                    <a:pt x="626" y="1395"/>
                  </a:lnTo>
                  <a:lnTo>
                    <a:pt x="624" y="1345"/>
                  </a:lnTo>
                  <a:lnTo>
                    <a:pt x="626" y="1296"/>
                  </a:lnTo>
                  <a:lnTo>
                    <a:pt x="800" y="1063"/>
                  </a:lnTo>
                  <a:close/>
                  <a:moveTo>
                    <a:pt x="4321" y="1055"/>
                  </a:moveTo>
                  <a:lnTo>
                    <a:pt x="4348" y="1066"/>
                  </a:lnTo>
                  <a:lnTo>
                    <a:pt x="4377" y="1079"/>
                  </a:lnTo>
                  <a:lnTo>
                    <a:pt x="4310" y="1166"/>
                  </a:lnTo>
                  <a:lnTo>
                    <a:pt x="4272" y="1167"/>
                  </a:lnTo>
                  <a:lnTo>
                    <a:pt x="4236" y="1167"/>
                  </a:lnTo>
                  <a:lnTo>
                    <a:pt x="4321" y="1055"/>
                  </a:lnTo>
                  <a:close/>
                  <a:moveTo>
                    <a:pt x="2453" y="1041"/>
                  </a:moveTo>
                  <a:lnTo>
                    <a:pt x="2558" y="1059"/>
                  </a:lnTo>
                  <a:lnTo>
                    <a:pt x="2518" y="1142"/>
                  </a:lnTo>
                  <a:lnTo>
                    <a:pt x="2478" y="1227"/>
                  </a:lnTo>
                  <a:lnTo>
                    <a:pt x="2438" y="1310"/>
                  </a:lnTo>
                  <a:lnTo>
                    <a:pt x="2400" y="1388"/>
                  </a:lnTo>
                  <a:lnTo>
                    <a:pt x="2413" y="1305"/>
                  </a:lnTo>
                  <a:lnTo>
                    <a:pt x="2426" y="1218"/>
                  </a:lnTo>
                  <a:lnTo>
                    <a:pt x="2440" y="1129"/>
                  </a:lnTo>
                  <a:lnTo>
                    <a:pt x="2453" y="1041"/>
                  </a:lnTo>
                  <a:close/>
                  <a:moveTo>
                    <a:pt x="2190" y="1041"/>
                  </a:moveTo>
                  <a:lnTo>
                    <a:pt x="2203" y="1129"/>
                  </a:lnTo>
                  <a:lnTo>
                    <a:pt x="2218" y="1218"/>
                  </a:lnTo>
                  <a:lnTo>
                    <a:pt x="2230" y="1305"/>
                  </a:lnTo>
                  <a:lnTo>
                    <a:pt x="2243" y="1388"/>
                  </a:lnTo>
                  <a:lnTo>
                    <a:pt x="2205" y="1310"/>
                  </a:lnTo>
                  <a:lnTo>
                    <a:pt x="2165" y="1227"/>
                  </a:lnTo>
                  <a:lnTo>
                    <a:pt x="2125" y="1142"/>
                  </a:lnTo>
                  <a:lnTo>
                    <a:pt x="2085" y="1059"/>
                  </a:lnTo>
                  <a:lnTo>
                    <a:pt x="2138" y="1048"/>
                  </a:lnTo>
                  <a:lnTo>
                    <a:pt x="2190" y="1041"/>
                  </a:lnTo>
                  <a:close/>
                  <a:moveTo>
                    <a:pt x="2323" y="1032"/>
                  </a:moveTo>
                  <a:lnTo>
                    <a:pt x="2373" y="1034"/>
                  </a:lnTo>
                  <a:lnTo>
                    <a:pt x="2361" y="1122"/>
                  </a:lnTo>
                  <a:lnTo>
                    <a:pt x="2346" y="1209"/>
                  </a:lnTo>
                  <a:lnTo>
                    <a:pt x="2333" y="1296"/>
                  </a:lnTo>
                  <a:lnTo>
                    <a:pt x="2323" y="1377"/>
                  </a:lnTo>
                  <a:lnTo>
                    <a:pt x="2310" y="1296"/>
                  </a:lnTo>
                  <a:lnTo>
                    <a:pt x="2297" y="1209"/>
                  </a:lnTo>
                  <a:lnTo>
                    <a:pt x="2283" y="1122"/>
                  </a:lnTo>
                  <a:lnTo>
                    <a:pt x="2270" y="1034"/>
                  </a:lnTo>
                  <a:lnTo>
                    <a:pt x="2323" y="1032"/>
                  </a:lnTo>
                  <a:close/>
                  <a:moveTo>
                    <a:pt x="4207" y="1026"/>
                  </a:moveTo>
                  <a:lnTo>
                    <a:pt x="4238" y="1032"/>
                  </a:lnTo>
                  <a:lnTo>
                    <a:pt x="4269" y="1039"/>
                  </a:lnTo>
                  <a:lnTo>
                    <a:pt x="4171" y="1175"/>
                  </a:lnTo>
                  <a:lnTo>
                    <a:pt x="4138" y="1184"/>
                  </a:lnTo>
                  <a:lnTo>
                    <a:pt x="4111" y="1196"/>
                  </a:lnTo>
                  <a:lnTo>
                    <a:pt x="4089" y="1213"/>
                  </a:lnTo>
                  <a:lnTo>
                    <a:pt x="4069" y="1234"/>
                  </a:lnTo>
                  <a:lnTo>
                    <a:pt x="4055" y="1258"/>
                  </a:lnTo>
                  <a:lnTo>
                    <a:pt x="4042" y="1283"/>
                  </a:lnTo>
                  <a:lnTo>
                    <a:pt x="4026" y="1314"/>
                  </a:lnTo>
                  <a:lnTo>
                    <a:pt x="4004" y="1337"/>
                  </a:lnTo>
                  <a:lnTo>
                    <a:pt x="3981" y="1354"/>
                  </a:lnTo>
                  <a:lnTo>
                    <a:pt x="3952" y="1366"/>
                  </a:lnTo>
                  <a:lnTo>
                    <a:pt x="4207" y="1026"/>
                  </a:lnTo>
                  <a:close/>
                  <a:moveTo>
                    <a:pt x="4147" y="1023"/>
                  </a:moveTo>
                  <a:lnTo>
                    <a:pt x="3878" y="1384"/>
                  </a:lnTo>
                  <a:lnTo>
                    <a:pt x="3856" y="1388"/>
                  </a:lnTo>
                  <a:lnTo>
                    <a:pt x="3829" y="1390"/>
                  </a:lnTo>
                  <a:lnTo>
                    <a:pt x="3800" y="1391"/>
                  </a:lnTo>
                  <a:lnTo>
                    <a:pt x="4069" y="1030"/>
                  </a:lnTo>
                  <a:lnTo>
                    <a:pt x="4095" y="1028"/>
                  </a:lnTo>
                  <a:lnTo>
                    <a:pt x="4120" y="1025"/>
                  </a:lnTo>
                  <a:lnTo>
                    <a:pt x="4129" y="1023"/>
                  </a:lnTo>
                  <a:lnTo>
                    <a:pt x="4138" y="1023"/>
                  </a:lnTo>
                  <a:lnTo>
                    <a:pt x="4147" y="1023"/>
                  </a:lnTo>
                  <a:close/>
                  <a:moveTo>
                    <a:pt x="3939" y="1023"/>
                  </a:moveTo>
                  <a:lnTo>
                    <a:pt x="3974" y="1026"/>
                  </a:lnTo>
                  <a:lnTo>
                    <a:pt x="4008" y="1030"/>
                  </a:lnTo>
                  <a:lnTo>
                    <a:pt x="3738" y="1391"/>
                  </a:lnTo>
                  <a:lnTo>
                    <a:pt x="3698" y="1391"/>
                  </a:lnTo>
                  <a:lnTo>
                    <a:pt x="3666" y="1391"/>
                  </a:lnTo>
                  <a:lnTo>
                    <a:pt x="3939" y="1023"/>
                  </a:lnTo>
                  <a:close/>
                  <a:moveTo>
                    <a:pt x="3812" y="1012"/>
                  </a:moveTo>
                  <a:lnTo>
                    <a:pt x="3849" y="1014"/>
                  </a:lnTo>
                  <a:lnTo>
                    <a:pt x="3879" y="1017"/>
                  </a:lnTo>
                  <a:lnTo>
                    <a:pt x="3385" y="1686"/>
                  </a:lnTo>
                  <a:lnTo>
                    <a:pt x="3373" y="1652"/>
                  </a:lnTo>
                  <a:lnTo>
                    <a:pt x="3360" y="1619"/>
                  </a:lnTo>
                  <a:lnTo>
                    <a:pt x="3812" y="1012"/>
                  </a:lnTo>
                  <a:close/>
                  <a:moveTo>
                    <a:pt x="3684" y="1001"/>
                  </a:moveTo>
                  <a:lnTo>
                    <a:pt x="3704" y="1003"/>
                  </a:lnTo>
                  <a:lnTo>
                    <a:pt x="3726" y="1007"/>
                  </a:lnTo>
                  <a:lnTo>
                    <a:pt x="3754" y="1007"/>
                  </a:lnTo>
                  <a:lnTo>
                    <a:pt x="3336" y="1569"/>
                  </a:lnTo>
                  <a:lnTo>
                    <a:pt x="3322" y="1540"/>
                  </a:lnTo>
                  <a:lnTo>
                    <a:pt x="3307" y="1511"/>
                  </a:lnTo>
                  <a:lnTo>
                    <a:pt x="3684" y="1001"/>
                  </a:lnTo>
                  <a:close/>
                  <a:moveTo>
                    <a:pt x="3555" y="992"/>
                  </a:moveTo>
                  <a:lnTo>
                    <a:pt x="3624" y="998"/>
                  </a:lnTo>
                  <a:lnTo>
                    <a:pt x="3280" y="1464"/>
                  </a:lnTo>
                  <a:lnTo>
                    <a:pt x="3244" y="1410"/>
                  </a:lnTo>
                  <a:lnTo>
                    <a:pt x="3555" y="992"/>
                  </a:lnTo>
                  <a:close/>
                  <a:moveTo>
                    <a:pt x="1401" y="981"/>
                  </a:moveTo>
                  <a:lnTo>
                    <a:pt x="1407" y="1026"/>
                  </a:lnTo>
                  <a:lnTo>
                    <a:pt x="1412" y="1066"/>
                  </a:lnTo>
                  <a:lnTo>
                    <a:pt x="820" y="1863"/>
                  </a:lnTo>
                  <a:lnTo>
                    <a:pt x="805" y="1836"/>
                  </a:lnTo>
                  <a:lnTo>
                    <a:pt x="789" y="1807"/>
                  </a:lnTo>
                  <a:lnTo>
                    <a:pt x="1401" y="981"/>
                  </a:lnTo>
                  <a:close/>
                  <a:moveTo>
                    <a:pt x="3429" y="981"/>
                  </a:moveTo>
                  <a:lnTo>
                    <a:pt x="3459" y="983"/>
                  </a:lnTo>
                  <a:lnTo>
                    <a:pt x="3496" y="988"/>
                  </a:lnTo>
                  <a:lnTo>
                    <a:pt x="3213" y="1370"/>
                  </a:lnTo>
                  <a:lnTo>
                    <a:pt x="3175" y="1323"/>
                  </a:lnTo>
                  <a:lnTo>
                    <a:pt x="3429" y="981"/>
                  </a:lnTo>
                  <a:close/>
                  <a:moveTo>
                    <a:pt x="816" y="894"/>
                  </a:moveTo>
                  <a:lnTo>
                    <a:pt x="815" y="894"/>
                  </a:lnTo>
                  <a:lnTo>
                    <a:pt x="815" y="896"/>
                  </a:lnTo>
                  <a:lnTo>
                    <a:pt x="813" y="900"/>
                  </a:lnTo>
                  <a:lnTo>
                    <a:pt x="811" y="909"/>
                  </a:lnTo>
                  <a:lnTo>
                    <a:pt x="805" y="923"/>
                  </a:lnTo>
                  <a:lnTo>
                    <a:pt x="796" y="952"/>
                  </a:lnTo>
                  <a:lnTo>
                    <a:pt x="791" y="974"/>
                  </a:lnTo>
                  <a:lnTo>
                    <a:pt x="789" y="994"/>
                  </a:lnTo>
                  <a:lnTo>
                    <a:pt x="646" y="1184"/>
                  </a:lnTo>
                  <a:lnTo>
                    <a:pt x="664" y="1135"/>
                  </a:lnTo>
                  <a:lnTo>
                    <a:pt x="684" y="1090"/>
                  </a:lnTo>
                  <a:lnTo>
                    <a:pt x="708" y="1046"/>
                  </a:lnTo>
                  <a:lnTo>
                    <a:pt x="729" y="1008"/>
                  </a:lnTo>
                  <a:lnTo>
                    <a:pt x="751" y="976"/>
                  </a:lnTo>
                  <a:lnTo>
                    <a:pt x="771" y="947"/>
                  </a:lnTo>
                  <a:lnTo>
                    <a:pt x="789" y="925"/>
                  </a:lnTo>
                  <a:lnTo>
                    <a:pt x="804" y="907"/>
                  </a:lnTo>
                  <a:lnTo>
                    <a:pt x="813" y="898"/>
                  </a:lnTo>
                  <a:lnTo>
                    <a:pt x="816" y="894"/>
                  </a:lnTo>
                  <a:close/>
                  <a:moveTo>
                    <a:pt x="3523" y="853"/>
                  </a:moveTo>
                  <a:lnTo>
                    <a:pt x="3548" y="858"/>
                  </a:lnTo>
                  <a:lnTo>
                    <a:pt x="3568" y="862"/>
                  </a:lnTo>
                  <a:lnTo>
                    <a:pt x="3586" y="867"/>
                  </a:lnTo>
                  <a:lnTo>
                    <a:pt x="3593" y="869"/>
                  </a:lnTo>
                  <a:lnTo>
                    <a:pt x="3601" y="871"/>
                  </a:lnTo>
                  <a:lnTo>
                    <a:pt x="3606" y="871"/>
                  </a:lnTo>
                  <a:lnTo>
                    <a:pt x="3610" y="873"/>
                  </a:lnTo>
                  <a:lnTo>
                    <a:pt x="3606" y="873"/>
                  </a:lnTo>
                  <a:lnTo>
                    <a:pt x="3597" y="873"/>
                  </a:lnTo>
                  <a:lnTo>
                    <a:pt x="3579" y="876"/>
                  </a:lnTo>
                  <a:lnTo>
                    <a:pt x="3557" y="880"/>
                  </a:lnTo>
                  <a:lnTo>
                    <a:pt x="3528" y="885"/>
                  </a:lnTo>
                  <a:lnTo>
                    <a:pt x="3496" y="894"/>
                  </a:lnTo>
                  <a:lnTo>
                    <a:pt x="3523" y="853"/>
                  </a:lnTo>
                  <a:close/>
                  <a:moveTo>
                    <a:pt x="3400" y="840"/>
                  </a:moveTo>
                  <a:lnTo>
                    <a:pt x="3418" y="842"/>
                  </a:lnTo>
                  <a:lnTo>
                    <a:pt x="3436" y="844"/>
                  </a:lnTo>
                  <a:lnTo>
                    <a:pt x="3452" y="844"/>
                  </a:lnTo>
                  <a:lnTo>
                    <a:pt x="3468" y="846"/>
                  </a:lnTo>
                  <a:lnTo>
                    <a:pt x="3414" y="920"/>
                  </a:lnTo>
                  <a:lnTo>
                    <a:pt x="3391" y="931"/>
                  </a:lnTo>
                  <a:lnTo>
                    <a:pt x="3376" y="941"/>
                  </a:lnTo>
                  <a:lnTo>
                    <a:pt x="3369" y="951"/>
                  </a:lnTo>
                  <a:lnTo>
                    <a:pt x="3369" y="960"/>
                  </a:lnTo>
                  <a:lnTo>
                    <a:pt x="3371" y="965"/>
                  </a:lnTo>
                  <a:lnTo>
                    <a:pt x="3374" y="970"/>
                  </a:lnTo>
                  <a:lnTo>
                    <a:pt x="3143" y="1283"/>
                  </a:lnTo>
                  <a:lnTo>
                    <a:pt x="3121" y="1263"/>
                  </a:lnTo>
                  <a:lnTo>
                    <a:pt x="3099" y="1241"/>
                  </a:lnTo>
                  <a:lnTo>
                    <a:pt x="3400" y="840"/>
                  </a:lnTo>
                  <a:close/>
                  <a:moveTo>
                    <a:pt x="3302" y="829"/>
                  </a:moveTo>
                  <a:lnTo>
                    <a:pt x="3340" y="833"/>
                  </a:lnTo>
                  <a:lnTo>
                    <a:pt x="3063" y="1209"/>
                  </a:lnTo>
                  <a:lnTo>
                    <a:pt x="3039" y="1189"/>
                  </a:lnTo>
                  <a:lnTo>
                    <a:pt x="3018" y="1171"/>
                  </a:lnTo>
                  <a:lnTo>
                    <a:pt x="3269" y="829"/>
                  </a:lnTo>
                  <a:lnTo>
                    <a:pt x="3302" y="829"/>
                  </a:lnTo>
                  <a:close/>
                  <a:moveTo>
                    <a:pt x="1410" y="788"/>
                  </a:moveTo>
                  <a:lnTo>
                    <a:pt x="1403" y="824"/>
                  </a:lnTo>
                  <a:lnTo>
                    <a:pt x="1399" y="862"/>
                  </a:lnTo>
                  <a:lnTo>
                    <a:pt x="1397" y="902"/>
                  </a:lnTo>
                  <a:lnTo>
                    <a:pt x="764" y="1758"/>
                  </a:lnTo>
                  <a:lnTo>
                    <a:pt x="748" y="1729"/>
                  </a:lnTo>
                  <a:lnTo>
                    <a:pt x="733" y="1701"/>
                  </a:lnTo>
                  <a:lnTo>
                    <a:pt x="1006" y="1332"/>
                  </a:lnTo>
                  <a:lnTo>
                    <a:pt x="1028" y="1339"/>
                  </a:lnTo>
                  <a:lnTo>
                    <a:pt x="1044" y="1345"/>
                  </a:lnTo>
                  <a:lnTo>
                    <a:pt x="1055" y="1348"/>
                  </a:lnTo>
                  <a:lnTo>
                    <a:pt x="1059" y="1350"/>
                  </a:lnTo>
                  <a:lnTo>
                    <a:pt x="1059" y="1348"/>
                  </a:lnTo>
                  <a:lnTo>
                    <a:pt x="1059" y="1346"/>
                  </a:lnTo>
                  <a:lnTo>
                    <a:pt x="1057" y="1341"/>
                  </a:lnTo>
                  <a:lnTo>
                    <a:pt x="1055" y="1332"/>
                  </a:lnTo>
                  <a:lnTo>
                    <a:pt x="1054" y="1314"/>
                  </a:lnTo>
                  <a:lnTo>
                    <a:pt x="1052" y="1294"/>
                  </a:lnTo>
                  <a:lnTo>
                    <a:pt x="1050" y="1272"/>
                  </a:lnTo>
                  <a:lnTo>
                    <a:pt x="1410" y="788"/>
                  </a:lnTo>
                  <a:close/>
                  <a:moveTo>
                    <a:pt x="1410" y="786"/>
                  </a:moveTo>
                  <a:lnTo>
                    <a:pt x="1410" y="788"/>
                  </a:lnTo>
                  <a:lnTo>
                    <a:pt x="1410" y="786"/>
                  </a:lnTo>
                  <a:close/>
                  <a:moveTo>
                    <a:pt x="1412" y="784"/>
                  </a:moveTo>
                  <a:lnTo>
                    <a:pt x="1412" y="786"/>
                  </a:lnTo>
                  <a:lnTo>
                    <a:pt x="1410" y="786"/>
                  </a:lnTo>
                  <a:lnTo>
                    <a:pt x="1412" y="784"/>
                  </a:lnTo>
                  <a:close/>
                  <a:moveTo>
                    <a:pt x="2701" y="685"/>
                  </a:moveTo>
                  <a:lnTo>
                    <a:pt x="2710" y="707"/>
                  </a:lnTo>
                  <a:lnTo>
                    <a:pt x="2721" y="723"/>
                  </a:lnTo>
                  <a:lnTo>
                    <a:pt x="2728" y="732"/>
                  </a:lnTo>
                  <a:lnTo>
                    <a:pt x="2732" y="735"/>
                  </a:lnTo>
                  <a:lnTo>
                    <a:pt x="2741" y="719"/>
                  </a:lnTo>
                  <a:lnTo>
                    <a:pt x="2755" y="703"/>
                  </a:lnTo>
                  <a:lnTo>
                    <a:pt x="2771" y="687"/>
                  </a:lnTo>
                  <a:lnTo>
                    <a:pt x="2571" y="960"/>
                  </a:lnTo>
                  <a:lnTo>
                    <a:pt x="2540" y="951"/>
                  </a:lnTo>
                  <a:lnTo>
                    <a:pt x="2509" y="945"/>
                  </a:lnTo>
                  <a:lnTo>
                    <a:pt x="2701" y="685"/>
                  </a:lnTo>
                  <a:close/>
                  <a:moveTo>
                    <a:pt x="2076" y="616"/>
                  </a:moveTo>
                  <a:lnTo>
                    <a:pt x="2093" y="649"/>
                  </a:lnTo>
                  <a:lnTo>
                    <a:pt x="2109" y="672"/>
                  </a:lnTo>
                  <a:lnTo>
                    <a:pt x="1855" y="1016"/>
                  </a:lnTo>
                  <a:lnTo>
                    <a:pt x="1798" y="1041"/>
                  </a:lnTo>
                  <a:lnTo>
                    <a:pt x="1741" y="1068"/>
                  </a:lnTo>
                  <a:lnTo>
                    <a:pt x="2076" y="616"/>
                  </a:lnTo>
                  <a:close/>
                  <a:moveTo>
                    <a:pt x="1401" y="613"/>
                  </a:moveTo>
                  <a:lnTo>
                    <a:pt x="1412" y="654"/>
                  </a:lnTo>
                  <a:lnTo>
                    <a:pt x="1419" y="694"/>
                  </a:lnTo>
                  <a:lnTo>
                    <a:pt x="1057" y="1176"/>
                  </a:lnTo>
                  <a:lnTo>
                    <a:pt x="1068" y="1115"/>
                  </a:lnTo>
                  <a:lnTo>
                    <a:pt x="1081" y="1046"/>
                  </a:lnTo>
                  <a:lnTo>
                    <a:pt x="1401" y="613"/>
                  </a:lnTo>
                  <a:close/>
                  <a:moveTo>
                    <a:pt x="2985" y="584"/>
                  </a:moveTo>
                  <a:lnTo>
                    <a:pt x="2683" y="990"/>
                  </a:lnTo>
                  <a:lnTo>
                    <a:pt x="2654" y="981"/>
                  </a:lnTo>
                  <a:lnTo>
                    <a:pt x="2625" y="972"/>
                  </a:lnTo>
                  <a:lnTo>
                    <a:pt x="2884" y="623"/>
                  </a:lnTo>
                  <a:lnTo>
                    <a:pt x="2934" y="600"/>
                  </a:lnTo>
                  <a:lnTo>
                    <a:pt x="2985" y="584"/>
                  </a:lnTo>
                  <a:close/>
                  <a:moveTo>
                    <a:pt x="3148" y="546"/>
                  </a:moveTo>
                  <a:lnTo>
                    <a:pt x="2790" y="1034"/>
                  </a:lnTo>
                  <a:lnTo>
                    <a:pt x="2761" y="1019"/>
                  </a:lnTo>
                  <a:lnTo>
                    <a:pt x="2732" y="1008"/>
                  </a:lnTo>
                  <a:lnTo>
                    <a:pt x="3063" y="562"/>
                  </a:lnTo>
                  <a:lnTo>
                    <a:pt x="3105" y="555"/>
                  </a:lnTo>
                  <a:lnTo>
                    <a:pt x="3148" y="546"/>
                  </a:lnTo>
                  <a:close/>
                  <a:moveTo>
                    <a:pt x="3302" y="520"/>
                  </a:moveTo>
                  <a:lnTo>
                    <a:pt x="2886" y="1082"/>
                  </a:lnTo>
                  <a:lnTo>
                    <a:pt x="2860" y="1068"/>
                  </a:lnTo>
                  <a:lnTo>
                    <a:pt x="2833" y="1055"/>
                  </a:lnTo>
                  <a:lnTo>
                    <a:pt x="3219" y="535"/>
                  </a:lnTo>
                  <a:lnTo>
                    <a:pt x="3260" y="528"/>
                  </a:lnTo>
                  <a:lnTo>
                    <a:pt x="3302" y="520"/>
                  </a:lnTo>
                  <a:close/>
                  <a:moveTo>
                    <a:pt x="1352" y="499"/>
                  </a:moveTo>
                  <a:lnTo>
                    <a:pt x="1370" y="528"/>
                  </a:lnTo>
                  <a:lnTo>
                    <a:pt x="1383" y="557"/>
                  </a:lnTo>
                  <a:lnTo>
                    <a:pt x="1111" y="923"/>
                  </a:lnTo>
                  <a:lnTo>
                    <a:pt x="1135" y="838"/>
                  </a:lnTo>
                  <a:lnTo>
                    <a:pt x="1158" y="761"/>
                  </a:lnTo>
                  <a:lnTo>
                    <a:pt x="1352" y="499"/>
                  </a:lnTo>
                  <a:close/>
                  <a:moveTo>
                    <a:pt x="2388" y="475"/>
                  </a:moveTo>
                  <a:lnTo>
                    <a:pt x="2033" y="960"/>
                  </a:lnTo>
                  <a:lnTo>
                    <a:pt x="1986" y="970"/>
                  </a:lnTo>
                  <a:lnTo>
                    <a:pt x="1939" y="985"/>
                  </a:lnTo>
                  <a:lnTo>
                    <a:pt x="2268" y="540"/>
                  </a:lnTo>
                  <a:lnTo>
                    <a:pt x="2306" y="517"/>
                  </a:lnTo>
                  <a:lnTo>
                    <a:pt x="2351" y="493"/>
                  </a:lnTo>
                  <a:lnTo>
                    <a:pt x="2371" y="484"/>
                  </a:lnTo>
                  <a:lnTo>
                    <a:pt x="2388" y="475"/>
                  </a:lnTo>
                  <a:close/>
                  <a:moveTo>
                    <a:pt x="2565" y="421"/>
                  </a:moveTo>
                  <a:lnTo>
                    <a:pt x="2187" y="932"/>
                  </a:lnTo>
                  <a:lnTo>
                    <a:pt x="2145" y="938"/>
                  </a:lnTo>
                  <a:lnTo>
                    <a:pt x="2103" y="943"/>
                  </a:lnTo>
                  <a:lnTo>
                    <a:pt x="2475" y="444"/>
                  </a:lnTo>
                  <a:lnTo>
                    <a:pt x="2520" y="432"/>
                  </a:lnTo>
                  <a:lnTo>
                    <a:pt x="2565" y="421"/>
                  </a:lnTo>
                  <a:close/>
                  <a:moveTo>
                    <a:pt x="1278" y="417"/>
                  </a:moveTo>
                  <a:lnTo>
                    <a:pt x="1302" y="435"/>
                  </a:lnTo>
                  <a:lnTo>
                    <a:pt x="1323" y="455"/>
                  </a:lnTo>
                  <a:lnTo>
                    <a:pt x="1200" y="620"/>
                  </a:lnTo>
                  <a:lnTo>
                    <a:pt x="1206" y="584"/>
                  </a:lnTo>
                  <a:lnTo>
                    <a:pt x="1207" y="547"/>
                  </a:lnTo>
                  <a:lnTo>
                    <a:pt x="1206" y="515"/>
                  </a:lnTo>
                  <a:lnTo>
                    <a:pt x="1278" y="417"/>
                  </a:lnTo>
                  <a:close/>
                  <a:moveTo>
                    <a:pt x="3525" y="392"/>
                  </a:moveTo>
                  <a:lnTo>
                    <a:pt x="3525" y="392"/>
                  </a:lnTo>
                  <a:lnTo>
                    <a:pt x="3525" y="394"/>
                  </a:lnTo>
                  <a:lnTo>
                    <a:pt x="3525" y="396"/>
                  </a:lnTo>
                  <a:lnTo>
                    <a:pt x="3525" y="399"/>
                  </a:lnTo>
                  <a:lnTo>
                    <a:pt x="3523" y="407"/>
                  </a:lnTo>
                  <a:lnTo>
                    <a:pt x="3304" y="703"/>
                  </a:lnTo>
                  <a:lnTo>
                    <a:pt x="3271" y="716"/>
                  </a:lnTo>
                  <a:lnTo>
                    <a:pt x="3240" y="730"/>
                  </a:lnTo>
                  <a:lnTo>
                    <a:pt x="3213" y="748"/>
                  </a:lnTo>
                  <a:lnTo>
                    <a:pt x="3190" y="772"/>
                  </a:lnTo>
                  <a:lnTo>
                    <a:pt x="3168" y="802"/>
                  </a:lnTo>
                  <a:lnTo>
                    <a:pt x="3157" y="824"/>
                  </a:lnTo>
                  <a:lnTo>
                    <a:pt x="3153" y="842"/>
                  </a:lnTo>
                  <a:lnTo>
                    <a:pt x="3155" y="858"/>
                  </a:lnTo>
                  <a:lnTo>
                    <a:pt x="3159" y="875"/>
                  </a:lnTo>
                  <a:lnTo>
                    <a:pt x="3166" y="887"/>
                  </a:lnTo>
                  <a:lnTo>
                    <a:pt x="2978" y="1140"/>
                  </a:lnTo>
                  <a:lnTo>
                    <a:pt x="2953" y="1124"/>
                  </a:lnTo>
                  <a:lnTo>
                    <a:pt x="2929" y="1110"/>
                  </a:lnTo>
                  <a:lnTo>
                    <a:pt x="3376" y="504"/>
                  </a:lnTo>
                  <a:lnTo>
                    <a:pt x="3385" y="501"/>
                  </a:lnTo>
                  <a:lnTo>
                    <a:pt x="3394" y="497"/>
                  </a:lnTo>
                  <a:lnTo>
                    <a:pt x="3421" y="486"/>
                  </a:lnTo>
                  <a:lnTo>
                    <a:pt x="3447" y="470"/>
                  </a:lnTo>
                  <a:lnTo>
                    <a:pt x="3468" y="454"/>
                  </a:lnTo>
                  <a:lnTo>
                    <a:pt x="3487" y="435"/>
                  </a:lnTo>
                  <a:lnTo>
                    <a:pt x="3503" y="419"/>
                  </a:lnTo>
                  <a:lnTo>
                    <a:pt x="3516" y="405"/>
                  </a:lnTo>
                  <a:lnTo>
                    <a:pt x="3523" y="396"/>
                  </a:lnTo>
                  <a:lnTo>
                    <a:pt x="3525" y="392"/>
                  </a:lnTo>
                  <a:close/>
                  <a:moveTo>
                    <a:pt x="1191" y="390"/>
                  </a:moveTo>
                  <a:lnTo>
                    <a:pt x="1211" y="392"/>
                  </a:lnTo>
                  <a:lnTo>
                    <a:pt x="1231" y="396"/>
                  </a:lnTo>
                  <a:lnTo>
                    <a:pt x="1193" y="448"/>
                  </a:lnTo>
                  <a:lnTo>
                    <a:pt x="1184" y="425"/>
                  </a:lnTo>
                  <a:lnTo>
                    <a:pt x="1177" y="407"/>
                  </a:lnTo>
                  <a:lnTo>
                    <a:pt x="1171" y="396"/>
                  </a:lnTo>
                  <a:lnTo>
                    <a:pt x="1169" y="392"/>
                  </a:lnTo>
                  <a:lnTo>
                    <a:pt x="1191" y="390"/>
                  </a:lnTo>
                  <a:close/>
                  <a:moveTo>
                    <a:pt x="1779" y="388"/>
                  </a:moveTo>
                  <a:lnTo>
                    <a:pt x="1662" y="544"/>
                  </a:lnTo>
                  <a:lnTo>
                    <a:pt x="1678" y="506"/>
                  </a:lnTo>
                  <a:lnTo>
                    <a:pt x="1694" y="475"/>
                  </a:lnTo>
                  <a:lnTo>
                    <a:pt x="1712" y="448"/>
                  </a:lnTo>
                  <a:lnTo>
                    <a:pt x="1732" y="426"/>
                  </a:lnTo>
                  <a:lnTo>
                    <a:pt x="1754" y="407"/>
                  </a:lnTo>
                  <a:lnTo>
                    <a:pt x="1779" y="388"/>
                  </a:lnTo>
                  <a:close/>
                  <a:moveTo>
                    <a:pt x="2113" y="385"/>
                  </a:moveTo>
                  <a:lnTo>
                    <a:pt x="2096" y="414"/>
                  </a:lnTo>
                  <a:lnTo>
                    <a:pt x="2080" y="446"/>
                  </a:lnTo>
                  <a:lnTo>
                    <a:pt x="2064" y="486"/>
                  </a:lnTo>
                  <a:lnTo>
                    <a:pt x="2058" y="522"/>
                  </a:lnTo>
                  <a:lnTo>
                    <a:pt x="2058" y="557"/>
                  </a:lnTo>
                  <a:lnTo>
                    <a:pt x="1627" y="1140"/>
                  </a:lnTo>
                  <a:lnTo>
                    <a:pt x="1546" y="1202"/>
                  </a:lnTo>
                  <a:lnTo>
                    <a:pt x="1473" y="1272"/>
                  </a:lnTo>
                  <a:lnTo>
                    <a:pt x="1407" y="1346"/>
                  </a:lnTo>
                  <a:lnTo>
                    <a:pt x="1345" y="1428"/>
                  </a:lnTo>
                  <a:lnTo>
                    <a:pt x="1294" y="1513"/>
                  </a:lnTo>
                  <a:lnTo>
                    <a:pt x="1249" y="1603"/>
                  </a:lnTo>
                  <a:lnTo>
                    <a:pt x="1213" y="1697"/>
                  </a:lnTo>
                  <a:lnTo>
                    <a:pt x="918" y="2098"/>
                  </a:lnTo>
                  <a:lnTo>
                    <a:pt x="914" y="2078"/>
                  </a:lnTo>
                  <a:lnTo>
                    <a:pt x="910" y="2055"/>
                  </a:lnTo>
                  <a:lnTo>
                    <a:pt x="907" y="2038"/>
                  </a:lnTo>
                  <a:lnTo>
                    <a:pt x="901" y="2019"/>
                  </a:lnTo>
                  <a:lnTo>
                    <a:pt x="2113" y="385"/>
                  </a:lnTo>
                  <a:close/>
                  <a:moveTo>
                    <a:pt x="2732" y="376"/>
                  </a:moveTo>
                  <a:lnTo>
                    <a:pt x="2324" y="927"/>
                  </a:lnTo>
                  <a:lnTo>
                    <a:pt x="2252" y="927"/>
                  </a:lnTo>
                  <a:lnTo>
                    <a:pt x="2639" y="403"/>
                  </a:lnTo>
                  <a:lnTo>
                    <a:pt x="2681" y="394"/>
                  </a:lnTo>
                  <a:lnTo>
                    <a:pt x="2721" y="381"/>
                  </a:lnTo>
                  <a:lnTo>
                    <a:pt x="2726" y="379"/>
                  </a:lnTo>
                  <a:lnTo>
                    <a:pt x="2730" y="378"/>
                  </a:lnTo>
                  <a:lnTo>
                    <a:pt x="2732" y="376"/>
                  </a:lnTo>
                  <a:close/>
                  <a:moveTo>
                    <a:pt x="2873" y="325"/>
                  </a:moveTo>
                  <a:lnTo>
                    <a:pt x="2867" y="349"/>
                  </a:lnTo>
                  <a:lnTo>
                    <a:pt x="2860" y="372"/>
                  </a:lnTo>
                  <a:lnTo>
                    <a:pt x="2848" y="394"/>
                  </a:lnTo>
                  <a:lnTo>
                    <a:pt x="2833" y="417"/>
                  </a:lnTo>
                  <a:lnTo>
                    <a:pt x="2815" y="443"/>
                  </a:lnTo>
                  <a:lnTo>
                    <a:pt x="2791" y="473"/>
                  </a:lnTo>
                  <a:lnTo>
                    <a:pt x="2766" y="508"/>
                  </a:lnTo>
                  <a:lnTo>
                    <a:pt x="2735" y="547"/>
                  </a:lnTo>
                  <a:lnTo>
                    <a:pt x="2724" y="566"/>
                  </a:lnTo>
                  <a:lnTo>
                    <a:pt x="2717" y="582"/>
                  </a:lnTo>
                  <a:lnTo>
                    <a:pt x="2451" y="938"/>
                  </a:lnTo>
                  <a:lnTo>
                    <a:pt x="2386" y="929"/>
                  </a:lnTo>
                  <a:lnTo>
                    <a:pt x="2817" y="347"/>
                  </a:lnTo>
                  <a:lnTo>
                    <a:pt x="2844" y="336"/>
                  </a:lnTo>
                  <a:lnTo>
                    <a:pt x="2860" y="331"/>
                  </a:lnTo>
                  <a:lnTo>
                    <a:pt x="2871" y="327"/>
                  </a:lnTo>
                  <a:lnTo>
                    <a:pt x="2873" y="325"/>
                  </a:lnTo>
                  <a:close/>
                  <a:moveTo>
                    <a:pt x="2170" y="125"/>
                  </a:moveTo>
                  <a:lnTo>
                    <a:pt x="2178" y="159"/>
                  </a:lnTo>
                  <a:lnTo>
                    <a:pt x="2178" y="199"/>
                  </a:lnTo>
                  <a:lnTo>
                    <a:pt x="2178" y="211"/>
                  </a:lnTo>
                  <a:lnTo>
                    <a:pt x="876" y="1966"/>
                  </a:lnTo>
                  <a:lnTo>
                    <a:pt x="863" y="1941"/>
                  </a:lnTo>
                  <a:lnTo>
                    <a:pt x="847" y="1910"/>
                  </a:lnTo>
                  <a:lnTo>
                    <a:pt x="2170" y="125"/>
                  </a:lnTo>
                  <a:close/>
                  <a:moveTo>
                    <a:pt x="2127" y="0"/>
                  </a:moveTo>
                  <a:lnTo>
                    <a:pt x="2132" y="16"/>
                  </a:lnTo>
                  <a:lnTo>
                    <a:pt x="2143" y="38"/>
                  </a:lnTo>
                  <a:lnTo>
                    <a:pt x="2154" y="65"/>
                  </a:lnTo>
                  <a:lnTo>
                    <a:pt x="1535" y="898"/>
                  </a:lnTo>
                  <a:lnTo>
                    <a:pt x="1551" y="851"/>
                  </a:lnTo>
                  <a:lnTo>
                    <a:pt x="1564" y="802"/>
                  </a:lnTo>
                  <a:lnTo>
                    <a:pt x="1575" y="752"/>
                  </a:lnTo>
                  <a:lnTo>
                    <a:pt x="1575" y="746"/>
                  </a:lnTo>
                  <a:lnTo>
                    <a:pt x="2127" y="0"/>
                  </a:lnTo>
                  <a:close/>
                </a:path>
              </a:pathLst>
            </a:custGeom>
            <a:solidFill>
              <a:srgbClr val="A88C5E"/>
            </a:solidFill>
            <a:ln>
              <a:noFill/>
            </a:ln>
            <a:extLst>
              <a:ext uri="{91240B29-F687-4F45-9708-019B960494DF}">
                <a14:hiddenLine xmlns:a14="http://schemas.microsoft.com/office/drawing/2010/main" w="0">
                  <a:solidFill>
                    <a:srgbClr val="000000"/>
                  </a:solidFill>
                  <a:prstDash val="solid"/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endParaRPr lang="ru-RU" sz="1400"/>
            </a:p>
          </p:txBody>
        </p:sp>
      </p:grpSp>
      <p:sp>
        <p:nvSpPr>
          <p:cNvPr id="1028" name="Rectangle 2">
            <a:extLst>
              <a:ext uri="{FF2B5EF4-FFF2-40B4-BE49-F238E27FC236}">
                <a16:creationId xmlns:a16="http://schemas.microsoft.com/office/drawing/2014/main" id="{BFA3E2CD-8119-4FB2-B4F7-FF4AE902119F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 bwMode="auto">
          <a:xfrm>
            <a:off x="1481666" y="1"/>
            <a:ext cx="9925051" cy="1063625"/>
          </a:xfrm>
          <a:prstGeom prst="rect">
            <a:avLst/>
          </a:prstGeom>
          <a:noFill/>
          <a:ln>
            <a:noFill/>
          </a:ln>
          <a:effectLst>
            <a:outerShdw dist="17961" dir="2700000" algn="ctr" rotWithShape="0">
              <a:schemeClr val="bg1"/>
            </a:outerShdw>
          </a:effectLst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заголовка</a:t>
            </a:r>
          </a:p>
        </p:txBody>
      </p:sp>
      <p:sp>
        <p:nvSpPr>
          <p:cNvPr id="1029" name="Rectangle 3">
            <a:extLst>
              <a:ext uri="{FF2B5EF4-FFF2-40B4-BE49-F238E27FC236}">
                <a16:creationId xmlns:a16="http://schemas.microsoft.com/office/drawing/2014/main" id="{4CB93C16-35D6-4F82-B0DE-BF965A02B658}"/>
              </a:ext>
            </a:extLst>
          </p:cNvPr>
          <p:cNvSpPr>
            <a:spLocks noGrp="1" noChangeArrowheads="1"/>
          </p:cNvSpPr>
          <p:nvPr>
            <p:ph type="body" idx="1"/>
          </p:nvPr>
        </p:nvSpPr>
        <p:spPr bwMode="auto">
          <a:xfrm>
            <a:off x="239185" y="1192214"/>
            <a:ext cx="11728449" cy="55133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ru-RU" altLang="ru-RU"/>
              <a:t>Образец текста</a:t>
            </a:r>
          </a:p>
          <a:p>
            <a:pPr lvl="1"/>
            <a:r>
              <a:rPr lang="ru-RU" altLang="ru-RU"/>
              <a:t>Второй уровень</a:t>
            </a:r>
          </a:p>
          <a:p>
            <a:pPr lvl="2"/>
            <a:r>
              <a:rPr lang="ru-RU" altLang="ru-RU"/>
              <a:t>Третий уровень</a:t>
            </a:r>
          </a:p>
          <a:p>
            <a:pPr lvl="3"/>
            <a:r>
              <a:rPr lang="ru-RU" altLang="ru-RU"/>
              <a:t>Четвертый уровень</a:t>
            </a:r>
          </a:p>
          <a:p>
            <a:pPr lvl="4"/>
            <a:r>
              <a:rPr lang="ru-RU" altLang="ru-RU"/>
              <a:t>Пятый уровень</a:t>
            </a:r>
          </a:p>
        </p:txBody>
      </p:sp>
      <p:sp>
        <p:nvSpPr>
          <p:cNvPr id="3" name="Rectangle 5">
            <a:extLst>
              <a:ext uri="{FF2B5EF4-FFF2-40B4-BE49-F238E27FC236}">
                <a16:creationId xmlns:a16="http://schemas.microsoft.com/office/drawing/2014/main" id="{2AEA07B2-ED22-4CB7-89E3-2F9733E21A14}"/>
              </a:ext>
            </a:extLst>
          </p:cNvPr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4165600" y="6245225"/>
            <a:ext cx="3860800" cy="4762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 eaLnBrk="1" hangingPunct="1">
              <a:spcBef>
                <a:spcPct val="0"/>
              </a:spcBef>
              <a:defRPr b="0">
                <a:latin typeface="Arial" charset="0"/>
              </a:defRPr>
            </a:lvl1pPr>
          </a:lstStyle>
          <a:p>
            <a:pPr>
              <a:defRPr/>
            </a:pPr>
            <a:endParaRPr lang="ru-RU"/>
          </a:p>
        </p:txBody>
      </p:sp>
      <p:sp>
        <p:nvSpPr>
          <p:cNvPr id="1030" name="Rectangle 6">
            <a:extLst>
              <a:ext uri="{FF2B5EF4-FFF2-40B4-BE49-F238E27FC236}">
                <a16:creationId xmlns:a16="http://schemas.microsoft.com/office/drawing/2014/main" id="{FADA2F9A-DD18-43D3-86F8-F688BD0E6094}"/>
              </a:ext>
            </a:extLst>
          </p:cNvPr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11423651" y="550864"/>
            <a:ext cx="768349" cy="503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7961" dir="2700000" algn="ctr" rotWithShape="0">
              <a:schemeClr val="bg1"/>
            </a:outerShdw>
          </a:effectLst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2000">
                <a:solidFill>
                  <a:srgbClr val="95642F"/>
                </a:solidFill>
              </a:defRPr>
            </a:lvl1pPr>
          </a:lstStyle>
          <a:p>
            <a:pPr>
              <a:defRPr/>
            </a:pPr>
            <a:fld id="{C70E9529-BD8C-4C9D-816D-C111AF9081F5}" type="slidenum">
              <a:rPr lang="ru-RU" altLang="ru-RU"/>
              <a:pPr>
                <a:defRPr/>
              </a:pPr>
              <a:t>‹#›</a:t>
            </a:fld>
            <a:endParaRPr lang="ru-RU" alt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4665" r:id="rId1"/>
    <p:sldLayoutId id="2147484655" r:id="rId2"/>
    <p:sldLayoutId id="2147484656" r:id="rId3"/>
    <p:sldLayoutId id="2147484657" r:id="rId4"/>
    <p:sldLayoutId id="2147484658" r:id="rId5"/>
    <p:sldLayoutId id="2147484659" r:id="rId6"/>
    <p:sldLayoutId id="2147484660" r:id="rId7"/>
    <p:sldLayoutId id="2147484661" r:id="rId8"/>
    <p:sldLayoutId id="2147484662" r:id="rId9"/>
    <p:sldLayoutId id="2147484663" r:id="rId10"/>
    <p:sldLayoutId id="2147484664" r:id="rId11"/>
  </p:sldLayoutIdLst>
  <p:transition>
    <p:split orient="vert"/>
  </p:transition>
  <p:hf hdr="0" ftr="0" dt="0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2000" b="1">
          <a:solidFill>
            <a:srgbClr val="003CA0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2000" b="1">
          <a:solidFill>
            <a:srgbClr val="003CA0"/>
          </a:solidFill>
          <a:latin typeface="Arial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2000" b="1">
          <a:solidFill>
            <a:srgbClr val="003CA0"/>
          </a:solidFill>
          <a:latin typeface="Arial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2000" b="1">
          <a:solidFill>
            <a:srgbClr val="003CA0"/>
          </a:solidFill>
          <a:latin typeface="Arial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2000" b="1">
          <a:solidFill>
            <a:srgbClr val="003CA0"/>
          </a:solidFill>
          <a:latin typeface="Arial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2000" b="1">
          <a:solidFill>
            <a:srgbClr val="003CA0"/>
          </a:solidFill>
          <a:latin typeface="Arial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2000" b="1">
          <a:solidFill>
            <a:srgbClr val="003CA0"/>
          </a:solidFill>
          <a:latin typeface="Arial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2000" b="1">
          <a:solidFill>
            <a:srgbClr val="003CA0"/>
          </a:solidFill>
          <a:latin typeface="Arial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2000" b="1">
          <a:solidFill>
            <a:srgbClr val="003CA0"/>
          </a:solidFill>
          <a:latin typeface="Arial" charset="0"/>
        </a:defRPr>
      </a:lvl9pPr>
    </p:titleStyle>
    <p:bodyStyle>
      <a:lvl1pPr marL="269875" indent="-269875" algn="just" rtl="0" eaLnBrk="0" fontAlgn="base" hangingPunct="0">
        <a:spcBef>
          <a:spcPct val="20000"/>
        </a:spcBef>
        <a:spcAft>
          <a:spcPct val="0"/>
        </a:spcAft>
        <a:buClr>
          <a:srgbClr val="003CA0"/>
        </a:buClr>
        <a:buFont typeface="Arial" panose="020B0604020202020204" pitchFamily="34" charset="0"/>
        <a:buChar char="■"/>
        <a:defRPr sz="2000" b="1">
          <a:solidFill>
            <a:srgbClr val="003CA0"/>
          </a:solidFill>
          <a:latin typeface="+mn-lt"/>
          <a:ea typeface="+mn-ea"/>
          <a:cs typeface="+mn-cs"/>
        </a:defRPr>
      </a:lvl1pPr>
      <a:lvl2pPr marL="719138" indent="-269875" algn="just" rtl="0" eaLnBrk="0" fontAlgn="base" hangingPunct="0">
        <a:spcBef>
          <a:spcPct val="20000"/>
        </a:spcBef>
        <a:spcAft>
          <a:spcPct val="0"/>
        </a:spcAft>
        <a:buClr>
          <a:srgbClr val="95642F"/>
        </a:buClr>
        <a:buSzPct val="85000"/>
        <a:buFont typeface="Arial" panose="020B0604020202020204" pitchFamily="34" charset="0"/>
        <a:buChar char="▬"/>
        <a:defRPr sz="1600" b="1">
          <a:solidFill>
            <a:schemeClr val="tx1"/>
          </a:solidFill>
          <a:latin typeface="+mn-lt"/>
        </a:defRPr>
      </a:lvl2pPr>
      <a:lvl3pPr marL="1077913" indent="-179388" algn="just" rtl="0" eaLnBrk="0" fontAlgn="base" hangingPunct="0">
        <a:spcBef>
          <a:spcPct val="20000"/>
        </a:spcBef>
        <a:spcAft>
          <a:spcPct val="0"/>
        </a:spcAft>
        <a:buClr>
          <a:srgbClr val="003CA0"/>
        </a:buClr>
        <a:buFont typeface="Wingdings" panose="05000000000000000000" pitchFamily="2" charset="2"/>
        <a:buChar char="§"/>
        <a:defRPr sz="1200" b="1">
          <a:solidFill>
            <a:schemeClr val="tx1"/>
          </a:solidFill>
          <a:latin typeface="+mn-lt"/>
        </a:defRPr>
      </a:lvl3pPr>
      <a:lvl4pPr marL="1436688" indent="-179388" algn="just" rtl="0" eaLnBrk="0" fontAlgn="base" hangingPunct="0">
        <a:spcBef>
          <a:spcPct val="20000"/>
        </a:spcBef>
        <a:spcAft>
          <a:spcPct val="0"/>
        </a:spcAft>
        <a:buClr>
          <a:srgbClr val="003CA0"/>
        </a:buClr>
        <a:buFont typeface="Wingdings" panose="05000000000000000000" pitchFamily="2" charset="2"/>
        <a:buChar char="§"/>
        <a:defRPr sz="1000" b="1">
          <a:solidFill>
            <a:schemeClr val="tx1"/>
          </a:solidFill>
          <a:latin typeface="+mn-lt"/>
        </a:defRPr>
      </a:lvl4pPr>
      <a:lvl5pPr marL="1795463" indent="-179388" algn="just" rtl="0" eaLnBrk="0" fontAlgn="base" hangingPunct="0">
        <a:spcBef>
          <a:spcPct val="20000"/>
        </a:spcBef>
        <a:spcAft>
          <a:spcPct val="0"/>
        </a:spcAft>
        <a:buClr>
          <a:srgbClr val="003CA0"/>
        </a:buClr>
        <a:buFont typeface="Wingdings" panose="05000000000000000000" pitchFamily="2" charset="2"/>
        <a:buChar char="§"/>
        <a:defRPr sz="1000" b="1">
          <a:solidFill>
            <a:schemeClr val="tx1"/>
          </a:solidFill>
          <a:latin typeface="+mn-lt"/>
        </a:defRPr>
      </a:lvl5pPr>
      <a:lvl6pPr marL="2252663" indent="-179388" algn="just" rtl="0" fontAlgn="base">
        <a:spcBef>
          <a:spcPct val="20000"/>
        </a:spcBef>
        <a:spcAft>
          <a:spcPct val="0"/>
        </a:spcAft>
        <a:buClr>
          <a:srgbClr val="003CA0"/>
        </a:buClr>
        <a:buFont typeface="Wingdings" pitchFamily="2" charset="2"/>
        <a:buChar char="§"/>
        <a:defRPr sz="1000" b="1">
          <a:solidFill>
            <a:schemeClr val="tx1"/>
          </a:solidFill>
          <a:latin typeface="+mn-lt"/>
        </a:defRPr>
      </a:lvl6pPr>
      <a:lvl7pPr marL="2709863" indent="-179388" algn="just" rtl="0" fontAlgn="base">
        <a:spcBef>
          <a:spcPct val="20000"/>
        </a:spcBef>
        <a:spcAft>
          <a:spcPct val="0"/>
        </a:spcAft>
        <a:buClr>
          <a:srgbClr val="003CA0"/>
        </a:buClr>
        <a:buFont typeface="Wingdings" pitchFamily="2" charset="2"/>
        <a:buChar char="§"/>
        <a:defRPr sz="1000" b="1">
          <a:solidFill>
            <a:schemeClr val="tx1"/>
          </a:solidFill>
          <a:latin typeface="+mn-lt"/>
        </a:defRPr>
      </a:lvl7pPr>
      <a:lvl8pPr marL="3167063" indent="-179388" algn="just" rtl="0" fontAlgn="base">
        <a:spcBef>
          <a:spcPct val="20000"/>
        </a:spcBef>
        <a:spcAft>
          <a:spcPct val="0"/>
        </a:spcAft>
        <a:buClr>
          <a:srgbClr val="003CA0"/>
        </a:buClr>
        <a:buFont typeface="Wingdings" pitchFamily="2" charset="2"/>
        <a:buChar char="§"/>
        <a:defRPr sz="1000" b="1">
          <a:solidFill>
            <a:schemeClr val="tx1"/>
          </a:solidFill>
          <a:latin typeface="+mn-lt"/>
        </a:defRPr>
      </a:lvl8pPr>
      <a:lvl9pPr marL="3624263" indent="-179388" algn="just" rtl="0" fontAlgn="base">
        <a:spcBef>
          <a:spcPct val="20000"/>
        </a:spcBef>
        <a:spcAft>
          <a:spcPct val="0"/>
        </a:spcAft>
        <a:buClr>
          <a:srgbClr val="003CA0"/>
        </a:buClr>
        <a:buFont typeface="Wingdings" pitchFamily="2" charset="2"/>
        <a:buChar char="§"/>
        <a:defRPr sz="1000" b="1">
          <a:solidFill>
            <a:schemeClr val="tx1"/>
          </a:solidFill>
          <a:latin typeface="+mn-lt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6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Text Box 6"/>
          <p:cNvSpPr txBox="1">
            <a:spLocks noChangeArrowheads="1"/>
          </p:cNvSpPr>
          <p:nvPr/>
        </p:nvSpPr>
        <p:spPr bwMode="auto">
          <a:xfrm>
            <a:off x="6594475" y="5949951"/>
            <a:ext cx="184150" cy="36671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wrap="none">
            <a:spAutoFit/>
          </a:bodyPr>
          <a:lstStyle/>
          <a:p>
            <a:pPr algn="ctr">
              <a:spcBef>
                <a:spcPct val="0"/>
              </a:spcBef>
            </a:pPr>
            <a:endParaRPr lang="ru-RU" altLang="ru-RU" sz="1800" b="0">
              <a:solidFill>
                <a:srgbClr val="000099"/>
              </a:solidFill>
              <a:latin typeface="Impact" pitchFamily="34" charset="0"/>
            </a:endParaRPr>
          </a:p>
        </p:txBody>
      </p:sp>
      <p:sp>
        <p:nvSpPr>
          <p:cNvPr id="8196" name="Line 13"/>
          <p:cNvSpPr>
            <a:spLocks noChangeShapeType="1"/>
          </p:cNvSpPr>
          <p:nvPr/>
        </p:nvSpPr>
        <p:spPr bwMode="auto">
          <a:xfrm>
            <a:off x="3970107" y="5713305"/>
            <a:ext cx="4410075" cy="0"/>
          </a:xfrm>
          <a:prstGeom prst="line">
            <a:avLst/>
          </a:prstGeom>
          <a:noFill/>
          <a:ln w="76200">
            <a:solidFill>
              <a:srgbClr val="003CA0"/>
            </a:solidFill>
            <a:round/>
            <a:headEnd/>
            <a:tailEnd/>
          </a:ln>
        </p:spPr>
        <p:txBody>
          <a:bodyPr>
            <a:spAutoFit/>
          </a:bodyPr>
          <a:lstStyle/>
          <a:p>
            <a:endParaRPr lang="ru-RU"/>
          </a:p>
        </p:txBody>
      </p:sp>
      <p:sp>
        <p:nvSpPr>
          <p:cNvPr id="8" name="Заголовок 1">
            <a:extLst>
              <a:ext uri="{FF2B5EF4-FFF2-40B4-BE49-F238E27FC236}">
                <a16:creationId xmlns:a16="http://schemas.microsoft.com/office/drawing/2014/main" id="{14DE44FB-CB94-4126-80F8-3BA2121E244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07368" y="2197101"/>
            <a:ext cx="10729191" cy="2543570"/>
          </a:xfrm>
        </p:spPr>
        <p:txBody>
          <a:bodyPr/>
          <a:lstStyle/>
          <a:p>
            <a:r>
              <a:rPr lang="ru-RU" dirty="0"/>
              <a:t> </a:t>
            </a:r>
            <a:br>
              <a:rPr lang="ru-RU" dirty="0"/>
            </a:br>
            <a:r>
              <a:rPr lang="ru-RU" dirty="0"/>
              <a:t>Бланк универсальных параметров настройки автономного режима работы устройств ЛАПНУ</a:t>
            </a:r>
            <a:br>
              <a:rPr lang="en-US" dirty="0"/>
            </a:br>
            <a:endParaRPr lang="ru-RU" sz="1600" dirty="0"/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F2515BF2-80FD-4FBC-AB6E-287EF1305FD2}"/>
              </a:ext>
            </a:extLst>
          </p:cNvPr>
          <p:cNvSpPr/>
          <p:nvPr/>
        </p:nvSpPr>
        <p:spPr>
          <a:xfrm>
            <a:off x="1182209" y="6037300"/>
            <a:ext cx="9827581" cy="40011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ru-RU" sz="2000" dirty="0"/>
              <a:t>Говорун М.Н., Сацук Е.И., Козырев А.В.</a:t>
            </a:r>
            <a:r>
              <a:rPr lang="en-US" sz="2000" dirty="0"/>
              <a:t>,</a:t>
            </a:r>
            <a:r>
              <a:rPr lang="ru-RU" sz="2000" dirty="0"/>
              <a:t> Лужковский Ю.И.</a:t>
            </a:r>
            <a:r>
              <a:rPr lang="en-US" sz="2000" dirty="0"/>
              <a:t>,</a:t>
            </a:r>
            <a:r>
              <a:rPr lang="ru-RU" sz="2000" dirty="0"/>
              <a:t> Макеев А.Н.</a:t>
            </a:r>
          </a:p>
        </p:txBody>
      </p:sp>
    </p:spTree>
  </p:cSld>
  <p:clrMapOvr>
    <a:masterClrMapping/>
  </p:clrMapOvr>
  <mc:AlternateContent xmlns:mc="http://schemas.openxmlformats.org/markup-compatibility/2006" xmlns:p14="http://schemas.microsoft.com/office/powerpoint/2010/main">
    <mc:Choice Requires="p14">
      <p:transition spd="slow" p14:dur="1750">
        <p14:flythrough/>
      </p:transition>
    </mc:Choice>
    <mc:Fallback xmlns="">
      <p:transition spd="slow">
        <p:fade/>
      </p:transition>
    </mc:Fallback>
  </mc:AlternateContent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1" name="Rectangle 21"/>
          <p:cNvSpPr>
            <a:spLocks noGrp="1" noChangeArrowheads="1"/>
          </p:cNvSpPr>
          <p:nvPr>
            <p:ph type="ctrTitle"/>
          </p:nvPr>
        </p:nvSpPr>
        <p:spPr>
          <a:xfrm>
            <a:off x="1992314" y="3589735"/>
            <a:ext cx="8207375" cy="1523256"/>
          </a:xfrm>
        </p:spPr>
        <p:txBody>
          <a:bodyPr/>
          <a:lstStyle/>
          <a:p>
            <a:pPr eaLnBrk="1" hangingPunct="1"/>
            <a:r>
              <a:rPr lang="ru-RU" dirty="0"/>
              <a:t>Спасибо за внимание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3392847" y="2416675"/>
            <a:ext cx="5192724" cy="76944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2800" dirty="0">
                <a:solidFill>
                  <a:srgbClr val="003CA0"/>
                </a:solidFill>
              </a:rPr>
              <a:t>www.so-ups.ru</a:t>
            </a:r>
          </a:p>
          <a:p>
            <a:pPr algn="ctr"/>
            <a:r>
              <a:rPr lang="ru-RU" sz="1600" dirty="0">
                <a:solidFill>
                  <a:srgbClr val="003CA0"/>
                </a:solidFill>
              </a:rPr>
              <a:t>Оперативная информация о работе ЕЭС России</a:t>
            </a:r>
          </a:p>
        </p:txBody>
      </p:sp>
      <p:sp>
        <p:nvSpPr>
          <p:cNvPr id="9" name="Line 13">
            <a:extLst>
              <a:ext uri="{FF2B5EF4-FFF2-40B4-BE49-F238E27FC236}">
                <a16:creationId xmlns:a16="http://schemas.microsoft.com/office/drawing/2014/main" id="{BB48F437-9693-46E1-9D3A-389125C1F9DA}"/>
              </a:ext>
            </a:extLst>
          </p:cNvPr>
          <p:cNvSpPr>
            <a:spLocks noChangeShapeType="1"/>
          </p:cNvSpPr>
          <p:nvPr/>
        </p:nvSpPr>
        <p:spPr bwMode="auto">
          <a:xfrm>
            <a:off x="2032001" y="5255419"/>
            <a:ext cx="8174036" cy="0"/>
          </a:xfrm>
          <a:prstGeom prst="line">
            <a:avLst/>
          </a:prstGeom>
          <a:noFill/>
          <a:ln w="38100">
            <a:solidFill>
              <a:srgbClr val="003CA0"/>
            </a:solidFill>
            <a:round/>
            <a:headEnd/>
            <a:tailEnd/>
          </a:ln>
          <a:extLst>
            <a:ext uri="{909E8E84-426E-40DD-AFC4-6F175D3DCCD1}">
              <a14:hiddenFill xmlns:a14="http://schemas.microsoft.com/office/drawing/2010/main">
                <a:noFill/>
              </a14:hiddenFill>
            </a:ext>
          </a:extLst>
        </p:spPr>
        <p:txBody>
          <a:bodyPr wrap="square">
            <a:spAutoFit/>
          </a:bodyPr>
          <a:lstStyle/>
          <a:p>
            <a:endParaRPr lang="ru-RU"/>
          </a:p>
        </p:txBody>
      </p:sp>
    </p:spTree>
  </p:cSld>
  <p:clrMapOvr>
    <a:masterClrMapping/>
  </p:clrMapOvr>
  <p:transition>
    <p:split orient="vert"/>
  </p:transition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Номер слайда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89E99798-9491-42C6-B5FF-DC23A9CDC8D6}" type="slidenum">
              <a:rPr lang="ru-RU" smtClean="0"/>
              <a:pPr>
                <a:defRPr/>
              </a:pPr>
              <a:t>2</a:t>
            </a:fld>
            <a:endParaRPr lang="ru-RU"/>
          </a:p>
        </p:txBody>
      </p:sp>
      <p:sp>
        <p:nvSpPr>
          <p:cNvPr id="46" name="Заголовок 4"/>
          <p:cNvSpPr>
            <a:spLocks noGrp="1"/>
          </p:cNvSpPr>
          <p:nvPr>
            <p:ph type="title"/>
          </p:nvPr>
        </p:nvSpPr>
        <p:spPr>
          <a:xfrm>
            <a:off x="1363133" y="-145551"/>
            <a:ext cx="10295467" cy="1063625"/>
          </a:xfrm>
        </p:spPr>
        <p:txBody>
          <a:bodyPr/>
          <a:lstStyle/>
          <a:p>
            <a:r>
              <a:rPr lang="ru-RU" sz="2400" dirty="0"/>
              <a:t>Использование цифрового бланка уставок (заводского бланка) </a:t>
            </a:r>
            <a:br>
              <a:rPr lang="ru-RU" sz="2400" dirty="0"/>
            </a:br>
            <a:r>
              <a:rPr lang="ru-RU" sz="2400" dirty="0"/>
              <a:t>устройств ЛАПНУ</a:t>
            </a:r>
            <a:endParaRPr lang="ru-RU" sz="2400" dirty="0">
              <a:solidFill>
                <a:srgbClr val="FF0000"/>
              </a:solidFill>
            </a:endParaRPr>
          </a:p>
        </p:txBody>
      </p:sp>
      <p:sp>
        <p:nvSpPr>
          <p:cNvPr id="4" name="Прямоугольник 3">
            <a:extLst>
              <a:ext uri="{FF2B5EF4-FFF2-40B4-BE49-F238E27FC236}">
                <a16:creationId xmlns:a16="http://schemas.microsoft.com/office/drawing/2014/main" id="{F65378AE-8E97-43E0-B9D6-19BA0222B826}"/>
              </a:ext>
            </a:extLst>
          </p:cNvPr>
          <p:cNvSpPr/>
          <p:nvPr/>
        </p:nvSpPr>
        <p:spPr bwMode="auto">
          <a:xfrm>
            <a:off x="4367960" y="1564304"/>
            <a:ext cx="2886784" cy="4352845"/>
          </a:xfrm>
          <a:prstGeom prst="rect">
            <a:avLst/>
          </a:prstGeom>
          <a:solidFill>
            <a:srgbClr val="DDF9FF"/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F9142556-5C42-4D3C-9DB4-3E005DBC731F}"/>
              </a:ext>
            </a:extLst>
          </p:cNvPr>
          <p:cNvSpPr/>
          <p:nvPr/>
        </p:nvSpPr>
        <p:spPr bwMode="auto">
          <a:xfrm>
            <a:off x="4424638" y="3158836"/>
            <a:ext cx="2773428" cy="2682743"/>
          </a:xfrm>
          <a:prstGeom prst="rect">
            <a:avLst/>
          </a:prstGeom>
          <a:solidFill>
            <a:srgbClr val="CCFFCC"/>
          </a:solidFill>
          <a:ln w="28575" cap="flat" cmpd="sng" algn="ctr">
            <a:solidFill>
              <a:srgbClr val="00B05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ED22341C-E7DD-42CC-B621-CD61186E4272}"/>
              </a:ext>
            </a:extLst>
          </p:cNvPr>
          <p:cNvSpPr/>
          <p:nvPr/>
        </p:nvSpPr>
        <p:spPr bwMode="auto">
          <a:xfrm>
            <a:off x="1184564" y="4326651"/>
            <a:ext cx="2327563" cy="1171339"/>
          </a:xfrm>
          <a:prstGeom prst="rect">
            <a:avLst/>
          </a:prstGeom>
          <a:solidFill>
            <a:schemeClr val="bg1">
              <a:lumMod val="95000"/>
            </a:schemeClr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4D8E8B2B-0173-4988-A398-06952FC0DCA9}"/>
              </a:ext>
            </a:extLst>
          </p:cNvPr>
          <p:cNvSpPr txBox="1"/>
          <p:nvPr/>
        </p:nvSpPr>
        <p:spPr>
          <a:xfrm>
            <a:off x="5415135" y="1210396"/>
            <a:ext cx="658194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800" dirty="0"/>
              <a:t>ЦБУ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545F2AE-54EB-4987-9A35-4F2F21E8ADD2}"/>
              </a:ext>
            </a:extLst>
          </p:cNvPr>
          <p:cNvSpPr txBox="1"/>
          <p:nvPr/>
        </p:nvSpPr>
        <p:spPr>
          <a:xfrm>
            <a:off x="4693487" y="4023152"/>
            <a:ext cx="2273250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800" dirty="0"/>
              <a:t>ЕЦБУ</a:t>
            </a:r>
          </a:p>
          <a:p>
            <a:pPr algn="ctr"/>
            <a:r>
              <a:rPr lang="ru-RU" dirty="0"/>
              <a:t>(стандартизированная часть ЦБУ)</a:t>
            </a:r>
          </a:p>
        </p:txBody>
      </p:sp>
      <p:sp>
        <p:nvSpPr>
          <p:cNvPr id="13" name="TextBox 12">
            <a:extLst>
              <a:ext uri="{FF2B5EF4-FFF2-40B4-BE49-F238E27FC236}">
                <a16:creationId xmlns:a16="http://schemas.microsoft.com/office/drawing/2014/main" id="{CED4AAC3-C74B-43F6-A555-F094286344EA}"/>
              </a:ext>
            </a:extLst>
          </p:cNvPr>
          <p:cNvSpPr txBox="1"/>
          <p:nvPr/>
        </p:nvSpPr>
        <p:spPr>
          <a:xfrm>
            <a:off x="1305549" y="4521383"/>
            <a:ext cx="19344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800" dirty="0"/>
              <a:t>Программы расчета УВ</a:t>
            </a:r>
          </a:p>
        </p:txBody>
      </p:sp>
      <p:sp>
        <p:nvSpPr>
          <p:cNvPr id="14" name="Прямоугольник 13">
            <a:extLst>
              <a:ext uri="{FF2B5EF4-FFF2-40B4-BE49-F238E27FC236}">
                <a16:creationId xmlns:a16="http://schemas.microsoft.com/office/drawing/2014/main" id="{EED0FA5E-E03A-4FF3-8E95-AD7D5E4357DA}"/>
              </a:ext>
            </a:extLst>
          </p:cNvPr>
          <p:cNvSpPr/>
          <p:nvPr/>
        </p:nvSpPr>
        <p:spPr bwMode="auto">
          <a:xfrm>
            <a:off x="1172154" y="1794270"/>
            <a:ext cx="2327563" cy="1171339"/>
          </a:xfrm>
          <a:prstGeom prst="rect">
            <a:avLst/>
          </a:prstGeom>
          <a:solidFill>
            <a:schemeClr val="bg1">
              <a:lumMod val="95000"/>
            </a:schemeClr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4405ADE0-F6B4-4035-9F32-6FD4966BB353}"/>
              </a:ext>
            </a:extLst>
          </p:cNvPr>
          <p:cNvSpPr txBox="1"/>
          <p:nvPr/>
        </p:nvSpPr>
        <p:spPr>
          <a:xfrm>
            <a:off x="1350723" y="2186854"/>
            <a:ext cx="19344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800" dirty="0"/>
              <a:t>Персонал СО</a:t>
            </a:r>
          </a:p>
        </p:txBody>
      </p:sp>
      <p:sp>
        <p:nvSpPr>
          <p:cNvPr id="8" name="Стрелка: вправо 7">
            <a:extLst>
              <a:ext uri="{FF2B5EF4-FFF2-40B4-BE49-F238E27FC236}">
                <a16:creationId xmlns:a16="http://schemas.microsoft.com/office/drawing/2014/main" id="{6BFC6902-5E88-4AE4-AD0B-7E4CF9AACE65}"/>
              </a:ext>
            </a:extLst>
          </p:cNvPr>
          <p:cNvSpPr/>
          <p:nvPr/>
        </p:nvSpPr>
        <p:spPr bwMode="auto">
          <a:xfrm>
            <a:off x="3523348" y="4727655"/>
            <a:ext cx="979276" cy="369332"/>
          </a:xfrm>
          <a:prstGeom prst="rightArrow">
            <a:avLst/>
          </a:prstGeom>
          <a:solidFill>
            <a:srgbClr val="CCFFCC"/>
          </a:solidFill>
          <a:ln w="28575" cap="flat" cmpd="sng" algn="ctr">
            <a:solidFill>
              <a:srgbClr val="00B05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7" name="Стрелка: вправо 16">
            <a:extLst>
              <a:ext uri="{FF2B5EF4-FFF2-40B4-BE49-F238E27FC236}">
                <a16:creationId xmlns:a16="http://schemas.microsoft.com/office/drawing/2014/main" id="{F7CD7BCB-CB3F-4EE2-AE7D-6AE5A25A78AF}"/>
              </a:ext>
            </a:extLst>
          </p:cNvPr>
          <p:cNvSpPr/>
          <p:nvPr/>
        </p:nvSpPr>
        <p:spPr bwMode="auto">
          <a:xfrm>
            <a:off x="3512127" y="2229387"/>
            <a:ext cx="979276" cy="369332"/>
          </a:xfrm>
          <a:prstGeom prst="rightArrow">
            <a:avLst/>
          </a:prstGeom>
          <a:solidFill>
            <a:srgbClr val="DDF9FF"/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5A2C1DCB-E4D3-4106-8F2A-E86688DA59F4}"/>
              </a:ext>
            </a:extLst>
          </p:cNvPr>
          <p:cNvSpPr txBox="1"/>
          <p:nvPr/>
        </p:nvSpPr>
        <p:spPr>
          <a:xfrm>
            <a:off x="2589435" y="5526447"/>
            <a:ext cx="1934450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200" dirty="0"/>
              <a:t>Автоматизированное заполнение</a:t>
            </a:r>
          </a:p>
        </p:txBody>
      </p:sp>
      <p:sp>
        <p:nvSpPr>
          <p:cNvPr id="20" name="TextBox 19">
            <a:extLst>
              <a:ext uri="{FF2B5EF4-FFF2-40B4-BE49-F238E27FC236}">
                <a16:creationId xmlns:a16="http://schemas.microsoft.com/office/drawing/2014/main" id="{409227F2-3CAA-4651-AD00-D0E00E8C5AAF}"/>
              </a:ext>
            </a:extLst>
          </p:cNvPr>
          <p:cNvSpPr txBox="1"/>
          <p:nvPr/>
        </p:nvSpPr>
        <p:spPr>
          <a:xfrm>
            <a:off x="2842325" y="1318344"/>
            <a:ext cx="1660299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200" dirty="0"/>
              <a:t>Неавтоматическое заполнение</a:t>
            </a:r>
          </a:p>
        </p:txBody>
      </p:sp>
      <p:sp>
        <p:nvSpPr>
          <p:cNvPr id="21" name="Прямоугольник 20">
            <a:extLst>
              <a:ext uri="{FF2B5EF4-FFF2-40B4-BE49-F238E27FC236}">
                <a16:creationId xmlns:a16="http://schemas.microsoft.com/office/drawing/2014/main" id="{0AB3236B-9570-4A3B-8DFD-CC426B1492A2}"/>
              </a:ext>
            </a:extLst>
          </p:cNvPr>
          <p:cNvSpPr/>
          <p:nvPr/>
        </p:nvSpPr>
        <p:spPr bwMode="auto">
          <a:xfrm>
            <a:off x="7922214" y="2943463"/>
            <a:ext cx="1716329" cy="1171339"/>
          </a:xfrm>
          <a:prstGeom prst="rect">
            <a:avLst/>
          </a:prstGeom>
          <a:solidFill>
            <a:schemeClr val="bg1">
              <a:lumMod val="95000"/>
            </a:schemeClr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2" name="TextBox 21">
            <a:extLst>
              <a:ext uri="{FF2B5EF4-FFF2-40B4-BE49-F238E27FC236}">
                <a16:creationId xmlns:a16="http://schemas.microsoft.com/office/drawing/2014/main" id="{2A7CFA2B-41E7-4D45-9DD4-E73EEAECD1B7}"/>
              </a:ext>
            </a:extLst>
          </p:cNvPr>
          <p:cNvSpPr txBox="1"/>
          <p:nvPr/>
        </p:nvSpPr>
        <p:spPr>
          <a:xfrm>
            <a:off x="7813153" y="3344466"/>
            <a:ext cx="193445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800" dirty="0"/>
              <a:t>Конвертор</a:t>
            </a:r>
          </a:p>
        </p:txBody>
      </p:sp>
      <p:sp>
        <p:nvSpPr>
          <p:cNvPr id="23" name="Прямоугольник 22">
            <a:extLst>
              <a:ext uri="{FF2B5EF4-FFF2-40B4-BE49-F238E27FC236}">
                <a16:creationId xmlns:a16="http://schemas.microsoft.com/office/drawing/2014/main" id="{0F9E26C8-BF83-4973-8D5D-EE0FC48311D5}"/>
              </a:ext>
            </a:extLst>
          </p:cNvPr>
          <p:cNvSpPr/>
          <p:nvPr/>
        </p:nvSpPr>
        <p:spPr bwMode="auto">
          <a:xfrm>
            <a:off x="10333091" y="1877899"/>
            <a:ext cx="1543402" cy="3735885"/>
          </a:xfrm>
          <a:prstGeom prst="rect">
            <a:avLst/>
          </a:prstGeom>
          <a:solidFill>
            <a:srgbClr val="DDF9FF"/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9BD3B603-9B44-4AAC-8915-629B6EB633E1}"/>
              </a:ext>
            </a:extLst>
          </p:cNvPr>
          <p:cNvSpPr txBox="1"/>
          <p:nvPr/>
        </p:nvSpPr>
        <p:spPr>
          <a:xfrm>
            <a:off x="10670637" y="3371394"/>
            <a:ext cx="98796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1800" dirty="0"/>
              <a:t>ЛАПНУ</a:t>
            </a:r>
          </a:p>
        </p:txBody>
      </p:sp>
      <p:sp>
        <p:nvSpPr>
          <p:cNvPr id="11" name="Прямоугольник 10">
            <a:extLst>
              <a:ext uri="{FF2B5EF4-FFF2-40B4-BE49-F238E27FC236}">
                <a16:creationId xmlns:a16="http://schemas.microsoft.com/office/drawing/2014/main" id="{BB0333B5-BCEB-4159-B360-545690DB6300}"/>
              </a:ext>
            </a:extLst>
          </p:cNvPr>
          <p:cNvSpPr/>
          <p:nvPr/>
        </p:nvSpPr>
        <p:spPr bwMode="auto">
          <a:xfrm>
            <a:off x="717916" y="1322479"/>
            <a:ext cx="3200695" cy="4760926"/>
          </a:xfrm>
          <a:prstGeom prst="rect">
            <a:avLst/>
          </a:prstGeom>
          <a:noFill/>
          <a:ln w="12700" cap="flat" cmpd="sng" algn="ctr">
            <a:solidFill>
              <a:schemeClr val="tx1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78B16C2D-8DF2-4589-A5C3-EE7EFE2C46F4}"/>
              </a:ext>
            </a:extLst>
          </p:cNvPr>
          <p:cNvSpPr txBox="1"/>
          <p:nvPr/>
        </p:nvSpPr>
        <p:spPr>
          <a:xfrm>
            <a:off x="853943" y="1354724"/>
            <a:ext cx="1392882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/>
              <a:t>АО «СО ЕЭС»</a:t>
            </a:r>
          </a:p>
        </p:txBody>
      </p:sp>
      <p:sp>
        <p:nvSpPr>
          <p:cNvPr id="28" name="Прямоугольник 27">
            <a:extLst>
              <a:ext uri="{FF2B5EF4-FFF2-40B4-BE49-F238E27FC236}">
                <a16:creationId xmlns:a16="http://schemas.microsoft.com/office/drawing/2014/main" id="{98FB5227-CEF3-486F-A5F7-138C064685BC}"/>
              </a:ext>
            </a:extLst>
          </p:cNvPr>
          <p:cNvSpPr/>
          <p:nvPr/>
        </p:nvSpPr>
        <p:spPr bwMode="auto">
          <a:xfrm>
            <a:off x="7704093" y="1322479"/>
            <a:ext cx="4311327" cy="4760926"/>
          </a:xfrm>
          <a:prstGeom prst="rect">
            <a:avLst/>
          </a:prstGeom>
          <a:noFill/>
          <a:ln w="12700" cap="flat" cmpd="sng" algn="ctr">
            <a:solidFill>
              <a:schemeClr val="tx1"/>
            </a:solidFill>
            <a:prstDash val="sys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29" name="TextBox 28">
            <a:extLst>
              <a:ext uri="{FF2B5EF4-FFF2-40B4-BE49-F238E27FC236}">
                <a16:creationId xmlns:a16="http://schemas.microsoft.com/office/drawing/2014/main" id="{9FE214EC-40C4-43BD-AAE7-640891F294F0}"/>
              </a:ext>
            </a:extLst>
          </p:cNvPr>
          <p:cNvSpPr txBox="1"/>
          <p:nvPr/>
        </p:nvSpPr>
        <p:spPr>
          <a:xfrm>
            <a:off x="7765671" y="1354724"/>
            <a:ext cx="1876208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dirty="0"/>
              <a:t>Энергообъект</a:t>
            </a:r>
          </a:p>
        </p:txBody>
      </p:sp>
      <p:sp>
        <p:nvSpPr>
          <p:cNvPr id="30" name="TextBox 29">
            <a:extLst>
              <a:ext uri="{FF2B5EF4-FFF2-40B4-BE49-F238E27FC236}">
                <a16:creationId xmlns:a16="http://schemas.microsoft.com/office/drawing/2014/main" id="{899C34C0-6A3F-4EAB-8A27-85BF4709A300}"/>
              </a:ext>
            </a:extLst>
          </p:cNvPr>
          <p:cNvSpPr txBox="1"/>
          <p:nvPr/>
        </p:nvSpPr>
        <p:spPr>
          <a:xfrm>
            <a:off x="7198066" y="2379940"/>
            <a:ext cx="802044" cy="46166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200" dirty="0"/>
              <a:t>Формат </a:t>
            </a:r>
            <a:r>
              <a:rPr lang="en-US" sz="1200" dirty="0"/>
              <a:t>XLSX</a:t>
            </a:r>
            <a:endParaRPr lang="ru-RU" sz="1200" dirty="0"/>
          </a:p>
        </p:txBody>
      </p:sp>
      <p:sp>
        <p:nvSpPr>
          <p:cNvPr id="31" name="TextBox 30">
            <a:extLst>
              <a:ext uri="{FF2B5EF4-FFF2-40B4-BE49-F238E27FC236}">
                <a16:creationId xmlns:a16="http://schemas.microsoft.com/office/drawing/2014/main" id="{E1233A5A-588A-4B8F-9AFA-9F5D66A7FC80}"/>
              </a:ext>
            </a:extLst>
          </p:cNvPr>
          <p:cNvSpPr txBox="1"/>
          <p:nvPr/>
        </p:nvSpPr>
        <p:spPr>
          <a:xfrm>
            <a:off x="9005603" y="2287608"/>
            <a:ext cx="1483999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200" dirty="0"/>
              <a:t>Формат файла конфигурации ЛАПНУ</a:t>
            </a:r>
          </a:p>
        </p:txBody>
      </p:sp>
      <p:sp>
        <p:nvSpPr>
          <p:cNvPr id="27" name="Стрелка: влево-вправо 26">
            <a:extLst>
              <a:ext uri="{FF2B5EF4-FFF2-40B4-BE49-F238E27FC236}">
                <a16:creationId xmlns:a16="http://schemas.microsoft.com/office/drawing/2014/main" id="{D8C8F986-742A-4D3D-8B2D-86CAB14BA8C2}"/>
              </a:ext>
            </a:extLst>
          </p:cNvPr>
          <p:cNvSpPr/>
          <p:nvPr/>
        </p:nvSpPr>
        <p:spPr bwMode="auto">
          <a:xfrm>
            <a:off x="9667342" y="3377990"/>
            <a:ext cx="665749" cy="342055"/>
          </a:xfrm>
          <a:prstGeom prst="leftRightArrow">
            <a:avLst/>
          </a:prstGeom>
          <a:solidFill>
            <a:srgbClr val="DDF9FF"/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3" name="Стрелка: влево-вправо 32">
            <a:extLst>
              <a:ext uri="{FF2B5EF4-FFF2-40B4-BE49-F238E27FC236}">
                <a16:creationId xmlns:a16="http://schemas.microsoft.com/office/drawing/2014/main" id="{8E69156B-6EA7-451C-8620-EE27C594E86A}"/>
              </a:ext>
            </a:extLst>
          </p:cNvPr>
          <p:cNvSpPr/>
          <p:nvPr/>
        </p:nvSpPr>
        <p:spPr bwMode="auto">
          <a:xfrm>
            <a:off x="7251793" y="3377990"/>
            <a:ext cx="665749" cy="342055"/>
          </a:xfrm>
          <a:prstGeom prst="leftRightArrow">
            <a:avLst/>
          </a:prstGeom>
          <a:solidFill>
            <a:srgbClr val="DDF9FF"/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4" name="TextBox 33">
            <a:extLst>
              <a:ext uri="{FF2B5EF4-FFF2-40B4-BE49-F238E27FC236}">
                <a16:creationId xmlns:a16="http://schemas.microsoft.com/office/drawing/2014/main" id="{BDC27630-E825-4C8E-AE4A-E4235EBBF04E}"/>
              </a:ext>
            </a:extLst>
          </p:cNvPr>
          <p:cNvSpPr txBox="1"/>
          <p:nvPr/>
        </p:nvSpPr>
        <p:spPr>
          <a:xfrm>
            <a:off x="4655556" y="2031932"/>
            <a:ext cx="2389578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dirty="0" err="1"/>
              <a:t>Нестандартизированная</a:t>
            </a:r>
            <a:r>
              <a:rPr lang="ru-RU" dirty="0"/>
              <a:t> часть ЦБУ</a:t>
            </a:r>
          </a:p>
        </p:txBody>
      </p:sp>
      <p:sp>
        <p:nvSpPr>
          <p:cNvPr id="35" name="Стрелка: вправо 34">
            <a:extLst>
              <a:ext uri="{FF2B5EF4-FFF2-40B4-BE49-F238E27FC236}">
                <a16:creationId xmlns:a16="http://schemas.microsoft.com/office/drawing/2014/main" id="{14B3C889-E18E-4EF6-B87E-618DFBA52B34}"/>
              </a:ext>
            </a:extLst>
          </p:cNvPr>
          <p:cNvSpPr/>
          <p:nvPr/>
        </p:nvSpPr>
        <p:spPr bwMode="auto">
          <a:xfrm rot="10800000">
            <a:off x="3537356" y="3413977"/>
            <a:ext cx="830775" cy="369332"/>
          </a:xfrm>
          <a:prstGeom prst="rightArrow">
            <a:avLst/>
          </a:prstGeom>
          <a:solidFill>
            <a:srgbClr val="DDF9FF"/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6" name="Прямоугольник 35">
            <a:extLst>
              <a:ext uri="{FF2B5EF4-FFF2-40B4-BE49-F238E27FC236}">
                <a16:creationId xmlns:a16="http://schemas.microsoft.com/office/drawing/2014/main" id="{F2FD0312-7781-49E7-9D6F-B1EC5836639C}"/>
              </a:ext>
            </a:extLst>
          </p:cNvPr>
          <p:cNvSpPr/>
          <p:nvPr/>
        </p:nvSpPr>
        <p:spPr bwMode="auto">
          <a:xfrm>
            <a:off x="1155075" y="3219764"/>
            <a:ext cx="2359836" cy="800285"/>
          </a:xfrm>
          <a:prstGeom prst="rect">
            <a:avLst/>
          </a:prstGeom>
          <a:solidFill>
            <a:schemeClr val="bg1">
              <a:lumMod val="95000"/>
            </a:schemeClr>
          </a:solidFill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BA3210D9-BCAB-441D-A3AD-40BF9BAF608A}"/>
              </a:ext>
            </a:extLst>
          </p:cNvPr>
          <p:cNvSpPr txBox="1"/>
          <p:nvPr/>
        </p:nvSpPr>
        <p:spPr>
          <a:xfrm>
            <a:off x="1405048" y="3281387"/>
            <a:ext cx="1934450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ru-RU" sz="1800" dirty="0"/>
              <a:t>Проверка конфигурации</a:t>
            </a:r>
          </a:p>
        </p:txBody>
      </p:sp>
    </p:spTree>
    <p:extLst>
      <p:ext uri="{BB962C8B-B14F-4D97-AF65-F5344CB8AC3E}">
        <p14:creationId xmlns:p14="http://schemas.microsoft.com/office/powerpoint/2010/main" val="2781267468"/>
      </p:ext>
    </p:extLst>
  </p:cSld>
  <p:clrMapOvr>
    <a:masterClrMapping/>
  </p:clrMapOvr>
  <p:transition>
    <p:split orient="vert"/>
  </p:transition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Номер слайда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89E99798-9491-42C6-B5FF-DC23A9CDC8D6}" type="slidenum">
              <a:rPr lang="ru-RU" smtClean="0"/>
              <a:pPr>
                <a:defRPr/>
              </a:pPr>
              <a:t>3</a:t>
            </a:fld>
            <a:endParaRPr lang="ru-RU"/>
          </a:p>
        </p:txBody>
      </p:sp>
      <p:sp>
        <p:nvSpPr>
          <p:cNvPr id="46" name="Заголовок 4"/>
          <p:cNvSpPr>
            <a:spLocks noGrp="1"/>
          </p:cNvSpPr>
          <p:nvPr>
            <p:ph type="title"/>
          </p:nvPr>
        </p:nvSpPr>
        <p:spPr>
          <a:xfrm>
            <a:off x="1880156" y="-62675"/>
            <a:ext cx="9543495" cy="1063625"/>
          </a:xfrm>
        </p:spPr>
        <p:txBody>
          <a:bodyPr/>
          <a:lstStyle/>
          <a:p>
            <a:r>
              <a:rPr lang="ru-RU" sz="2400" dirty="0"/>
              <a:t>Стандартизация единого цифрового бланка уставок устройств ЛАПНУ (ЕЦБУ)</a:t>
            </a:r>
            <a:endParaRPr lang="ru-RU" sz="2400" dirty="0">
              <a:solidFill>
                <a:srgbClr val="FF0000"/>
              </a:solidFill>
            </a:endParaRPr>
          </a:p>
        </p:txBody>
      </p:sp>
      <p:sp>
        <p:nvSpPr>
          <p:cNvPr id="15" name="Прямоугольник 14">
            <a:extLst>
              <a:ext uri="{FF2B5EF4-FFF2-40B4-BE49-F238E27FC236}">
                <a16:creationId xmlns:a16="http://schemas.microsoft.com/office/drawing/2014/main" id="{40DE40EF-D76A-4108-A6ED-FE540A1C70EC}"/>
              </a:ext>
            </a:extLst>
          </p:cNvPr>
          <p:cNvSpPr/>
          <p:nvPr/>
        </p:nvSpPr>
        <p:spPr>
          <a:xfrm>
            <a:off x="220882" y="1217558"/>
            <a:ext cx="4151485" cy="2846933"/>
          </a:xfrm>
          <a:prstGeom prst="rect">
            <a:avLst/>
          </a:prstGeom>
          <a:ln w="28575">
            <a:solidFill>
              <a:srgbClr val="003CA0"/>
            </a:solidFill>
          </a:ln>
        </p:spPr>
        <p:txBody>
          <a:bodyPr wrap="square">
            <a:spAutoFit/>
          </a:bodyPr>
          <a:lstStyle/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ГОСТ ЛАПНУ                                   стандартизирует требования к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latin typeface="+mn-lt"/>
                <a:cs typeface="Times New Roman" panose="02020603050405020304" pitchFamily="18" charset="0"/>
              </a:rPr>
              <a:t>вводу и обработке </a:t>
            </a:r>
            <a:r>
              <a:rPr lang="ru-RU" dirty="0" err="1">
                <a:latin typeface="+mn-lt"/>
                <a:cs typeface="Times New Roman" panose="02020603050405020304" pitchFamily="18" charset="0"/>
              </a:rPr>
              <a:t>ПОр</a:t>
            </a:r>
            <a:endParaRPr lang="ru-RU" dirty="0">
              <a:latin typeface="+mn-lt"/>
              <a:cs typeface="Times New Roman" panose="02020603050405020304" pitchFamily="18" charset="0"/>
            </a:endParaRP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latin typeface="+mn-lt"/>
                <a:cs typeface="Times New Roman" panose="02020603050405020304" pitchFamily="18" charset="0"/>
              </a:rPr>
              <a:t>вводу и обработке сигналов фиксации состояния ЛЭП (оборудования)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latin typeface="+mn-lt"/>
                <a:cs typeface="Times New Roman" panose="02020603050405020304" pitchFamily="18" charset="0"/>
              </a:rPr>
              <a:t>вводу и обработке замеров активной мощности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latin typeface="+mn-lt"/>
                <a:cs typeface="Times New Roman" panose="02020603050405020304" pitchFamily="18" charset="0"/>
              </a:rPr>
              <a:t>выбору заданной схемы в сечении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latin typeface="+mn-lt"/>
                <a:cs typeface="Times New Roman" panose="02020603050405020304" pitchFamily="18" charset="0"/>
              </a:rPr>
              <a:t>выбору УВ, если выбрана одна или несколько схем в сечении для данного </a:t>
            </a:r>
            <a:r>
              <a:rPr lang="ru-RU" dirty="0" err="1">
                <a:latin typeface="+mn-lt"/>
                <a:cs typeface="Times New Roman" panose="02020603050405020304" pitchFamily="18" charset="0"/>
              </a:rPr>
              <a:t>ПОр</a:t>
            </a:r>
            <a:endParaRPr lang="ru-RU" dirty="0">
              <a:latin typeface="+mn-lt"/>
              <a:cs typeface="Times New Roman" panose="02020603050405020304" pitchFamily="18" charset="0"/>
            </a:endParaRPr>
          </a:p>
        </p:txBody>
      </p:sp>
      <p:sp>
        <p:nvSpPr>
          <p:cNvPr id="11" name="Прямоугольник 10">
            <a:extLst>
              <a:ext uri="{FF2B5EF4-FFF2-40B4-BE49-F238E27FC236}">
                <a16:creationId xmlns:a16="http://schemas.microsoft.com/office/drawing/2014/main" id="{B3C00C5E-8896-4160-964C-5399F0B85A0C}"/>
              </a:ext>
            </a:extLst>
          </p:cNvPr>
          <p:cNvSpPr/>
          <p:nvPr/>
        </p:nvSpPr>
        <p:spPr>
          <a:xfrm>
            <a:off x="220881" y="4281099"/>
            <a:ext cx="4151485" cy="2400657"/>
          </a:xfrm>
          <a:prstGeom prst="rect">
            <a:avLst/>
          </a:prstGeom>
          <a:ln w="28575"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ГОСТ ЛАПНУ                                                       не содержит требований к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latin typeface="+mn-lt"/>
                <a:cs typeface="Times New Roman" panose="02020603050405020304" pitchFamily="18" charset="0"/>
              </a:rPr>
              <a:t>различным вариантам задания УВ на ОН (по графику, сопоставление с ТИ, с учетом блокировки после выдачи УВ, различные коэффициенты эффективности и т.п.)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latin typeface="+mn-lt"/>
                <a:cs typeface="Times New Roman" panose="02020603050405020304" pitchFamily="18" charset="0"/>
              </a:rPr>
              <a:t>вариантам задания УВ на ОГ (использование различных алгоритмов АРС на станциях)</a:t>
            </a: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E9539BDD-AA23-41A1-94C0-E39F01599FFA}"/>
              </a:ext>
            </a:extLst>
          </p:cNvPr>
          <p:cNvSpPr/>
          <p:nvPr/>
        </p:nvSpPr>
        <p:spPr>
          <a:xfrm>
            <a:off x="6783751" y="1217558"/>
            <a:ext cx="3768185" cy="523220"/>
          </a:xfrm>
          <a:prstGeom prst="rect">
            <a:avLst/>
          </a:prstGeom>
          <a:ln w="28575">
            <a:solidFill>
              <a:srgbClr val="003CA0"/>
            </a:solidFill>
          </a:ln>
        </p:spPr>
        <p:txBody>
          <a:bodyPr wrap="square">
            <a:spAutoFit/>
          </a:bodyPr>
          <a:lstStyle/>
          <a:p>
            <a:pPr algn="ctr">
              <a:spcBef>
                <a:spcPts val="600"/>
              </a:spcBef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ЕЦБУ разработан с учетом положений      ГОСТ ЛАПНУ в формате </a:t>
            </a:r>
            <a:r>
              <a:rPr lang="en-US" dirty="0">
                <a:solidFill>
                  <a:srgbClr val="C00000"/>
                </a:solidFill>
                <a:latin typeface="+mn-lt"/>
                <a:cs typeface="Times New Roman" panose="02020603050405020304" pitchFamily="18" charset="0"/>
              </a:rPr>
              <a:t>XLSX</a:t>
            </a:r>
            <a:r>
              <a:rPr lang="ru-RU" dirty="0">
                <a:solidFill>
                  <a:srgbClr val="C00000"/>
                </a:solidFill>
                <a:latin typeface="+mn-lt"/>
                <a:cs typeface="Times New Roman" panose="02020603050405020304" pitchFamily="18" charset="0"/>
              </a:rPr>
              <a:t> </a:t>
            </a:r>
          </a:p>
        </p:txBody>
      </p:sp>
      <p:sp>
        <p:nvSpPr>
          <p:cNvPr id="4" name="Стрелка: вправо 3">
            <a:extLst>
              <a:ext uri="{FF2B5EF4-FFF2-40B4-BE49-F238E27FC236}">
                <a16:creationId xmlns:a16="http://schemas.microsoft.com/office/drawing/2014/main" id="{DCF05E50-696A-4592-835B-7B222CCDE902}"/>
              </a:ext>
            </a:extLst>
          </p:cNvPr>
          <p:cNvSpPr/>
          <p:nvPr/>
        </p:nvSpPr>
        <p:spPr bwMode="auto">
          <a:xfrm>
            <a:off x="4568186" y="2368757"/>
            <a:ext cx="649904" cy="611386"/>
          </a:xfrm>
          <a:prstGeom prst="rightArrow">
            <a:avLst/>
          </a:prstGeom>
          <a:noFill/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eaLnBrk="1" hangingPunct="1">
              <a:spcBef>
                <a:spcPct val="50000"/>
              </a:spcBef>
            </a:pPr>
            <a:endParaRPr lang="ru-RU">
              <a:latin typeface="Arial" charset="0"/>
            </a:endParaRPr>
          </a:p>
        </p:txBody>
      </p:sp>
      <p:sp>
        <p:nvSpPr>
          <p:cNvPr id="20" name="Прямоугольник 19">
            <a:extLst>
              <a:ext uri="{FF2B5EF4-FFF2-40B4-BE49-F238E27FC236}">
                <a16:creationId xmlns:a16="http://schemas.microsoft.com/office/drawing/2014/main" id="{BD9AEA64-EE1A-4BC3-B79F-FD28DC7E38C1}"/>
              </a:ext>
            </a:extLst>
          </p:cNvPr>
          <p:cNvSpPr/>
          <p:nvPr/>
        </p:nvSpPr>
        <p:spPr>
          <a:xfrm>
            <a:off x="5571369" y="2034164"/>
            <a:ext cx="6306952" cy="2123658"/>
          </a:xfrm>
          <a:prstGeom prst="rect">
            <a:avLst/>
          </a:prstGeom>
          <a:ln w="28575">
            <a:solidFill>
              <a:srgbClr val="003CA0"/>
            </a:solidFill>
          </a:ln>
        </p:spPr>
        <p:txBody>
          <a:bodyPr wrap="square">
            <a:spAutoFit/>
          </a:bodyPr>
          <a:lstStyle/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Значительное снижение трудоемкости и повышение качества параметрирования за счет автоматизации</a:t>
            </a:r>
          </a:p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latin typeface="+mn-lt"/>
                <a:cs typeface="Times New Roman" panose="02020603050405020304" pitchFamily="18" charset="0"/>
              </a:rPr>
              <a:t>формирования управляющей таблицы (десятки тысяч строк)</a:t>
            </a:r>
          </a:p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latin typeface="+mn-lt"/>
                <a:cs typeface="Times New Roman" panose="02020603050405020304" pitchFamily="18" charset="0"/>
              </a:rPr>
              <a:t>преобразования бланка задания в файл параметрирования устройства</a:t>
            </a:r>
          </a:p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Автоматизация сравнения выданного ДЦ бланка и выгруженного с устройства на объекте</a:t>
            </a:r>
          </a:p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Использование офисных приложений</a:t>
            </a:r>
          </a:p>
        </p:txBody>
      </p:sp>
      <p:sp>
        <p:nvSpPr>
          <p:cNvPr id="21" name="Стрелка: вправо 20">
            <a:extLst>
              <a:ext uri="{FF2B5EF4-FFF2-40B4-BE49-F238E27FC236}">
                <a16:creationId xmlns:a16="http://schemas.microsoft.com/office/drawing/2014/main" id="{7BCD963D-A758-4941-AF9F-FB2E5F2524E6}"/>
              </a:ext>
            </a:extLst>
          </p:cNvPr>
          <p:cNvSpPr/>
          <p:nvPr/>
        </p:nvSpPr>
        <p:spPr bwMode="auto">
          <a:xfrm>
            <a:off x="4568186" y="5194703"/>
            <a:ext cx="649904" cy="611386"/>
          </a:xfrm>
          <a:prstGeom prst="rightArrow">
            <a:avLst/>
          </a:prstGeom>
          <a:noFill/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eaLnBrk="1" hangingPunct="1">
              <a:spcBef>
                <a:spcPct val="50000"/>
              </a:spcBef>
            </a:pPr>
            <a:endParaRPr lang="ru-RU">
              <a:latin typeface="Arial" charset="0"/>
            </a:endParaRPr>
          </a:p>
        </p:txBody>
      </p:sp>
      <p:sp>
        <p:nvSpPr>
          <p:cNvPr id="22" name="Прямоугольник 21">
            <a:extLst>
              <a:ext uri="{FF2B5EF4-FFF2-40B4-BE49-F238E27FC236}">
                <a16:creationId xmlns:a16="http://schemas.microsoft.com/office/drawing/2014/main" id="{D3D0E3EB-8903-444D-BE18-50C091143AF7}"/>
              </a:ext>
            </a:extLst>
          </p:cNvPr>
          <p:cNvSpPr/>
          <p:nvPr/>
        </p:nvSpPr>
        <p:spPr>
          <a:xfrm>
            <a:off x="5539929" y="4420100"/>
            <a:ext cx="6338393" cy="815608"/>
          </a:xfrm>
          <a:prstGeom prst="rect">
            <a:avLst/>
          </a:prstGeom>
          <a:ln w="28575"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Разработка ГОСТ на Автоматику разгрузки станций (АРС)</a:t>
            </a:r>
          </a:p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Изменения в ГОСТ ЛАПНУ в части стандартизации требований к заданию УВ на ОН и ОГ</a:t>
            </a:r>
          </a:p>
        </p:txBody>
      </p:sp>
      <p:sp>
        <p:nvSpPr>
          <p:cNvPr id="24" name="Прямоугольник 23">
            <a:extLst>
              <a:ext uri="{FF2B5EF4-FFF2-40B4-BE49-F238E27FC236}">
                <a16:creationId xmlns:a16="http://schemas.microsoft.com/office/drawing/2014/main" id="{20A4F64C-49A8-4AD2-84E2-6D7FA7365F63}"/>
              </a:ext>
            </a:extLst>
          </p:cNvPr>
          <p:cNvSpPr/>
          <p:nvPr/>
        </p:nvSpPr>
        <p:spPr>
          <a:xfrm>
            <a:off x="5539928" y="5630824"/>
            <a:ext cx="6338393" cy="815608"/>
          </a:xfrm>
          <a:prstGeom prst="rect">
            <a:avLst/>
          </a:prstGeom>
          <a:ln w="28575">
            <a:solidFill>
              <a:srgbClr val="C00000"/>
            </a:solidFill>
          </a:ln>
        </p:spPr>
        <p:txBody>
          <a:bodyPr wrap="square">
            <a:spAutoFit/>
          </a:bodyPr>
          <a:lstStyle/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ЕЦБУ разработан с учетом требований к заданию УВ на ОН и ОГ</a:t>
            </a:r>
          </a:p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Обмен более 80% параметрами настройки устройств ЛАПНУ может быть автоматизирован</a:t>
            </a:r>
          </a:p>
        </p:txBody>
      </p:sp>
      <p:sp>
        <p:nvSpPr>
          <p:cNvPr id="25" name="Стрелка: вправо 24">
            <a:extLst>
              <a:ext uri="{FF2B5EF4-FFF2-40B4-BE49-F238E27FC236}">
                <a16:creationId xmlns:a16="http://schemas.microsoft.com/office/drawing/2014/main" id="{61803303-2220-45AF-9B0A-1AF59F1867CA}"/>
              </a:ext>
            </a:extLst>
          </p:cNvPr>
          <p:cNvSpPr/>
          <p:nvPr/>
        </p:nvSpPr>
        <p:spPr bwMode="auto">
          <a:xfrm rot="5400000">
            <a:off x="8569015" y="1589689"/>
            <a:ext cx="231664" cy="611386"/>
          </a:xfrm>
          <a:prstGeom prst="rightArrow">
            <a:avLst/>
          </a:prstGeom>
          <a:noFill/>
          <a:ln w="28575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eaLnBrk="1" hangingPunct="1">
              <a:spcBef>
                <a:spcPct val="50000"/>
              </a:spcBef>
            </a:pPr>
            <a:endParaRPr lang="ru-RU">
              <a:latin typeface="Arial" charset="0"/>
            </a:endParaRPr>
          </a:p>
        </p:txBody>
      </p:sp>
      <p:sp>
        <p:nvSpPr>
          <p:cNvPr id="26" name="Стрелка: вправо 25">
            <a:extLst>
              <a:ext uri="{FF2B5EF4-FFF2-40B4-BE49-F238E27FC236}">
                <a16:creationId xmlns:a16="http://schemas.microsoft.com/office/drawing/2014/main" id="{D554A3C8-4C8C-4A28-8684-2BBFA622621D}"/>
              </a:ext>
            </a:extLst>
          </p:cNvPr>
          <p:cNvSpPr/>
          <p:nvPr/>
        </p:nvSpPr>
        <p:spPr bwMode="auto">
          <a:xfrm rot="5400000">
            <a:off x="8569015" y="5127573"/>
            <a:ext cx="231664" cy="611386"/>
          </a:xfrm>
          <a:prstGeom prst="rightArrow">
            <a:avLst/>
          </a:prstGeom>
          <a:noFill/>
          <a:ln w="28575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eaLnBrk="1" hangingPunct="1">
              <a:spcBef>
                <a:spcPct val="50000"/>
              </a:spcBef>
            </a:pPr>
            <a:endParaRPr lang="ru-RU">
              <a:latin typeface="Arial" charset="0"/>
            </a:endParaRPr>
          </a:p>
        </p:txBody>
      </p:sp>
      <p:sp>
        <p:nvSpPr>
          <p:cNvPr id="5" name="Прямоугольник 4">
            <a:extLst>
              <a:ext uri="{FF2B5EF4-FFF2-40B4-BE49-F238E27FC236}">
                <a16:creationId xmlns:a16="http://schemas.microsoft.com/office/drawing/2014/main" id="{3865A5D1-4754-486A-8FE8-F7032B1E9118}"/>
              </a:ext>
            </a:extLst>
          </p:cNvPr>
          <p:cNvSpPr/>
          <p:nvPr/>
        </p:nvSpPr>
        <p:spPr bwMode="auto">
          <a:xfrm>
            <a:off x="5393447" y="1156030"/>
            <a:ext cx="6577670" cy="3036840"/>
          </a:xfrm>
          <a:prstGeom prst="rect">
            <a:avLst/>
          </a:prstGeom>
          <a:noFill/>
          <a:ln w="19050" cap="flat" cmpd="sng" algn="ctr">
            <a:solidFill>
              <a:srgbClr val="003CA0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6" name="Прямоугольник 5">
            <a:extLst>
              <a:ext uri="{FF2B5EF4-FFF2-40B4-BE49-F238E27FC236}">
                <a16:creationId xmlns:a16="http://schemas.microsoft.com/office/drawing/2014/main" id="{44C0AD9C-1715-4960-B205-CEB0B9057A9B}"/>
              </a:ext>
            </a:extLst>
          </p:cNvPr>
          <p:cNvSpPr/>
          <p:nvPr/>
        </p:nvSpPr>
        <p:spPr bwMode="auto">
          <a:xfrm>
            <a:off x="5393447" y="4292082"/>
            <a:ext cx="6577670" cy="2416628"/>
          </a:xfrm>
          <a:prstGeom prst="rect">
            <a:avLst/>
          </a:prstGeom>
          <a:noFill/>
          <a:ln w="19050" cap="flat" cmpd="sng" algn="ctr">
            <a:solidFill>
              <a:srgbClr val="C00000"/>
            </a:solidFill>
            <a:prstDash val="dash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3768366910"/>
      </p:ext>
    </p:extLst>
  </p:cSld>
  <p:clrMapOvr>
    <a:masterClrMapping/>
  </p:clrMapOvr>
  <p:transition>
    <p:split orient="vert"/>
  </p:transition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Номер слайда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89E99798-9491-42C6-B5FF-DC23A9CDC8D6}" type="slidenum">
              <a:rPr lang="ru-RU" smtClean="0"/>
              <a:pPr>
                <a:defRPr/>
              </a:pPr>
              <a:t>4</a:t>
            </a:fld>
            <a:endParaRPr lang="ru-RU"/>
          </a:p>
        </p:txBody>
      </p:sp>
      <p:sp>
        <p:nvSpPr>
          <p:cNvPr id="46" name="Заголовок 4"/>
          <p:cNvSpPr>
            <a:spLocks noGrp="1"/>
          </p:cNvSpPr>
          <p:nvPr>
            <p:ph type="title"/>
          </p:nvPr>
        </p:nvSpPr>
        <p:spPr>
          <a:xfrm>
            <a:off x="1997720" y="-29621"/>
            <a:ext cx="8788401" cy="1063625"/>
          </a:xfrm>
        </p:spPr>
        <p:txBody>
          <a:bodyPr/>
          <a:lstStyle/>
          <a:p>
            <a:r>
              <a:rPr lang="ru-RU" sz="2400" dirty="0"/>
              <a:t>Единый цифровой бланк уставок устройств ЛАПНУ</a:t>
            </a:r>
            <a:endParaRPr lang="ru-RU" sz="2400" dirty="0">
              <a:solidFill>
                <a:srgbClr val="FF0000"/>
              </a:solidFill>
            </a:endParaRPr>
          </a:p>
        </p:txBody>
      </p:sp>
      <p:graphicFrame>
        <p:nvGraphicFramePr>
          <p:cNvPr id="14" name="Схема 13">
            <a:extLst>
              <a:ext uri="{FF2B5EF4-FFF2-40B4-BE49-F238E27FC236}">
                <a16:creationId xmlns:a16="http://schemas.microsoft.com/office/drawing/2014/main" id="{623BE521-0D87-4287-841F-FCBD1985DFC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3262868"/>
              </p:ext>
            </p:extLst>
          </p:nvPr>
        </p:nvGraphicFramePr>
        <p:xfrm>
          <a:off x="5675563" y="1317100"/>
          <a:ext cx="7443787" cy="4749157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15" name="Прямоугольник 14">
            <a:extLst>
              <a:ext uri="{FF2B5EF4-FFF2-40B4-BE49-F238E27FC236}">
                <a16:creationId xmlns:a16="http://schemas.microsoft.com/office/drawing/2014/main" id="{40DE40EF-D76A-4108-A6ED-FE540A1C70EC}"/>
              </a:ext>
            </a:extLst>
          </p:cNvPr>
          <p:cNvSpPr/>
          <p:nvPr/>
        </p:nvSpPr>
        <p:spPr>
          <a:xfrm>
            <a:off x="326170" y="1577236"/>
            <a:ext cx="6065751" cy="28161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800" b="0" dirty="0">
                <a:latin typeface="+mn-lt"/>
                <a:cs typeface="Times New Roman" panose="02020603050405020304" pitchFamily="18" charset="0"/>
              </a:rPr>
              <a:t>Файл в цифровом формате, содержащий универсальные параметры настройки устройств ЛАПНУ </a:t>
            </a:r>
          </a:p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800" b="0" dirty="0">
                <a:latin typeface="+mn-lt"/>
                <a:cs typeface="Times New Roman" panose="02020603050405020304" pitchFamily="18" charset="0"/>
              </a:rPr>
              <a:t>Выполняет связующую роль – единый формат обмена данными о настройке устройств ЛАПНУ</a:t>
            </a:r>
          </a:p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800" b="0" dirty="0">
                <a:latin typeface="+mn-lt"/>
                <a:cs typeface="Times New Roman" panose="02020603050405020304" pitchFamily="18" charset="0"/>
              </a:rPr>
              <a:t>ГОСТ ЛАПНУ определит перечень параметров настройки, а также форму и синтаксис ЕЦБУ</a:t>
            </a:r>
          </a:p>
          <a:p>
            <a:pPr marL="285750" indent="-285750" algn="just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800" b="0" dirty="0">
                <a:latin typeface="+mn-lt"/>
                <a:cs typeface="Times New Roman" panose="02020603050405020304" pitchFamily="18" charset="0"/>
              </a:rPr>
              <a:t>Бланк универсальных параметров в формате XLSX предоставляется Системным оператором</a:t>
            </a:r>
          </a:p>
        </p:txBody>
      </p:sp>
      <p:sp>
        <p:nvSpPr>
          <p:cNvPr id="2" name="Свиток: горизонтальный 1">
            <a:extLst>
              <a:ext uri="{FF2B5EF4-FFF2-40B4-BE49-F238E27FC236}">
                <a16:creationId xmlns:a16="http://schemas.microsoft.com/office/drawing/2014/main" id="{2E5A1A13-8C19-4255-A75B-62E801DD8E0E}"/>
              </a:ext>
            </a:extLst>
          </p:cNvPr>
          <p:cNvSpPr/>
          <p:nvPr/>
        </p:nvSpPr>
        <p:spPr bwMode="auto">
          <a:xfrm>
            <a:off x="775052" y="5111471"/>
            <a:ext cx="5320948" cy="858857"/>
          </a:xfrm>
          <a:prstGeom prst="horizontalScroll">
            <a:avLst/>
          </a:prstGeom>
          <a:ln>
            <a:solidFill>
              <a:srgbClr val="C00000"/>
            </a:solidFill>
            <a:headEnd type="none" w="med" len="med"/>
            <a:tailEnd type="none" w="med" len="med"/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ctr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18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cs typeface="Times New Roman" panose="02020603050405020304" pitchFamily="18" charset="0"/>
              </a:rPr>
              <a:t>Учитывает замечания и предложения заводов-изготовителей устройств ЛАПНУ</a:t>
            </a:r>
          </a:p>
        </p:txBody>
      </p:sp>
    </p:spTree>
    <p:extLst>
      <p:ext uri="{BB962C8B-B14F-4D97-AF65-F5344CB8AC3E}">
        <p14:creationId xmlns:p14="http://schemas.microsoft.com/office/powerpoint/2010/main" val="409246819"/>
      </p:ext>
    </p:extLst>
  </p:cSld>
  <p:clrMapOvr>
    <a:masterClrMapping/>
  </p:clrMapOvr>
  <p:transition>
    <p:split orient="vert"/>
  </p:transition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Номер слайда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89E99798-9491-42C6-B5FF-DC23A9CDC8D6}" type="slidenum">
              <a:rPr lang="ru-RU" smtClean="0"/>
              <a:pPr>
                <a:defRPr/>
              </a:pPr>
              <a:t>5</a:t>
            </a:fld>
            <a:endParaRPr lang="ru-RU"/>
          </a:p>
        </p:txBody>
      </p:sp>
      <p:sp>
        <p:nvSpPr>
          <p:cNvPr id="46" name="Заголовок 4"/>
          <p:cNvSpPr>
            <a:spLocks noGrp="1"/>
          </p:cNvSpPr>
          <p:nvPr>
            <p:ph type="title"/>
          </p:nvPr>
        </p:nvSpPr>
        <p:spPr>
          <a:xfrm>
            <a:off x="2635250" y="1"/>
            <a:ext cx="7443788" cy="1063625"/>
          </a:xfrm>
        </p:spPr>
        <p:txBody>
          <a:bodyPr/>
          <a:lstStyle/>
          <a:p>
            <a:r>
              <a:rPr lang="ru-RU" sz="2400" dirty="0"/>
              <a:t>Цифровой бланк уставок (заводской бланк) </a:t>
            </a:r>
            <a:br>
              <a:rPr lang="ru-RU" sz="2400" dirty="0"/>
            </a:br>
            <a:r>
              <a:rPr lang="ru-RU" sz="2400" dirty="0"/>
              <a:t>устройств ЛАПНУ</a:t>
            </a:r>
            <a:endParaRPr lang="ru-RU" sz="2400" dirty="0">
              <a:solidFill>
                <a:srgbClr val="FF0000"/>
              </a:solidFill>
            </a:endParaRPr>
          </a:p>
        </p:txBody>
      </p:sp>
      <p:sp>
        <p:nvSpPr>
          <p:cNvPr id="15" name="Прямоугольник 14">
            <a:extLst>
              <a:ext uri="{FF2B5EF4-FFF2-40B4-BE49-F238E27FC236}">
                <a16:creationId xmlns:a16="http://schemas.microsoft.com/office/drawing/2014/main" id="{40DE40EF-D76A-4108-A6ED-FE540A1C70EC}"/>
              </a:ext>
            </a:extLst>
          </p:cNvPr>
          <p:cNvSpPr/>
          <p:nvPr/>
        </p:nvSpPr>
        <p:spPr>
          <a:xfrm>
            <a:off x="442180" y="1405629"/>
            <a:ext cx="9873159" cy="383181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600" dirty="0">
                <a:latin typeface="+mn-lt"/>
                <a:cs typeface="Times New Roman" panose="02020603050405020304" pitchFamily="18" charset="0"/>
              </a:rPr>
              <a:t>Файл в цифровом формате, содержащий исчерпывающий перечень всех параметров настройки, включая ЕЦБУ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600" dirty="0">
                <a:latin typeface="+mn-lt"/>
                <a:cs typeface="Times New Roman" panose="02020603050405020304" pitchFamily="18" charset="0"/>
              </a:rPr>
              <a:t>Заполняется ДЦ в своей части с помощью офисных приложений</a:t>
            </a:r>
            <a:endParaRPr lang="en-US" sz="1600" dirty="0">
              <a:latin typeface="+mn-lt"/>
              <a:cs typeface="Times New Roman" panose="02020603050405020304" pitchFamily="18" charset="0"/>
            </a:endParaRP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600" dirty="0">
                <a:latin typeface="+mn-lt"/>
                <a:cs typeface="Times New Roman" panose="02020603050405020304" pitchFamily="18" charset="0"/>
              </a:rPr>
              <a:t>ДЦ выдает ЦБУ вместе с заданием на настройку устройства ЛАПНУ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600" dirty="0">
                <a:latin typeface="+mn-lt"/>
                <a:cs typeface="Times New Roman" panose="02020603050405020304" pitchFamily="18" charset="0"/>
              </a:rPr>
              <a:t>Содержимое ЦБУ может быть уникальным для каждого устройства ЛАПНУ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600" dirty="0">
                <a:latin typeface="+mn-lt"/>
                <a:cs typeface="Times New Roman" panose="02020603050405020304" pitchFamily="18" charset="0"/>
              </a:rPr>
              <a:t>Формат и содержимое в части параметров настройки, входящих в ЕЦБУ, должен соответствовать требованиям ГОСТ. В остальной части определяется производителем устройства ЛАПНУ</a:t>
            </a:r>
          </a:p>
          <a:p>
            <a:pPr marL="285750" indent="-285750">
              <a:spcBef>
                <a:spcPts val="600"/>
              </a:spcBef>
              <a:buFont typeface="Wingdings" panose="05000000000000000000" pitchFamily="2" charset="2"/>
              <a:buChar char="Ø"/>
            </a:pPr>
            <a:r>
              <a:rPr lang="ru-RU" sz="1600" dirty="0">
                <a:solidFill>
                  <a:srgbClr val="003CA0"/>
                </a:solidFill>
                <a:latin typeface="+mn-lt"/>
                <a:cs typeface="Times New Roman" panose="02020603050405020304" pitchFamily="18" charset="0"/>
              </a:rPr>
              <a:t>ГОСТ ЛАПНУ определит требования к производителям устройств ЛАПНУ по обеспечению возможности</a:t>
            </a:r>
          </a:p>
          <a:p>
            <a:pPr marL="742950" lvl="1" indent="-285750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sz="1600" dirty="0">
                <a:latin typeface="+mn-lt"/>
                <a:cs typeface="Times New Roman" panose="02020603050405020304" pitchFamily="18" charset="0"/>
              </a:rPr>
              <a:t>Импорта/экспорта ЦБУ из/в устройство ЛАПНУ</a:t>
            </a:r>
          </a:p>
          <a:p>
            <a:pPr marL="742950" lvl="1" indent="-285750">
              <a:spcBef>
                <a:spcPts val="600"/>
              </a:spcBef>
              <a:buFont typeface="Wingdings" panose="05000000000000000000" pitchFamily="2" charset="2"/>
              <a:buChar char="ü"/>
            </a:pPr>
            <a:r>
              <a:rPr lang="ru-RU" sz="1600" dirty="0">
                <a:latin typeface="+mn-lt"/>
                <a:cs typeface="Times New Roman" panose="02020603050405020304" pitchFamily="18" charset="0"/>
              </a:rPr>
              <a:t>Автоматического сравнения содержимого выданного ДЦ ЦБУ и выгруженного с устройства на объекте</a:t>
            </a:r>
          </a:p>
        </p:txBody>
      </p:sp>
      <p:graphicFrame>
        <p:nvGraphicFramePr>
          <p:cNvPr id="16" name="Схема 15">
            <a:extLst>
              <a:ext uri="{FF2B5EF4-FFF2-40B4-BE49-F238E27FC236}">
                <a16:creationId xmlns:a16="http://schemas.microsoft.com/office/drawing/2014/main" id="{7C1F963F-2961-49E2-B6F8-DB53CCAB93F8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671945468"/>
              </p:ext>
            </p:extLst>
          </p:nvPr>
        </p:nvGraphicFramePr>
        <p:xfrm>
          <a:off x="9277277" y="1766158"/>
          <a:ext cx="4025470" cy="260803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Прямоугольник: скругленные углы 5">
            <a:extLst>
              <a:ext uri="{FF2B5EF4-FFF2-40B4-BE49-F238E27FC236}">
                <a16:creationId xmlns:a16="http://schemas.microsoft.com/office/drawing/2014/main" id="{A2964F33-576A-4D9E-B446-FDD1B3E74ECB}"/>
              </a:ext>
            </a:extLst>
          </p:cNvPr>
          <p:cNvSpPr/>
          <p:nvPr/>
        </p:nvSpPr>
        <p:spPr bwMode="auto">
          <a:xfrm>
            <a:off x="925662" y="5495807"/>
            <a:ext cx="1573162" cy="476726"/>
          </a:xfrm>
          <a:prstGeom prst="roundRect">
            <a:avLst/>
          </a:prstGeom>
          <a:noFill/>
          <a:ln w="19050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2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ЕЦБУ</a:t>
            </a:r>
          </a:p>
        </p:txBody>
      </p:sp>
      <p:sp>
        <p:nvSpPr>
          <p:cNvPr id="10" name="Прямоугольник: скругленные углы 9">
            <a:extLst>
              <a:ext uri="{FF2B5EF4-FFF2-40B4-BE49-F238E27FC236}">
                <a16:creationId xmlns:a16="http://schemas.microsoft.com/office/drawing/2014/main" id="{25EA1B2F-B461-48A1-A4CB-4CE901FF0AEA}"/>
              </a:ext>
            </a:extLst>
          </p:cNvPr>
          <p:cNvSpPr/>
          <p:nvPr/>
        </p:nvSpPr>
        <p:spPr bwMode="auto">
          <a:xfrm>
            <a:off x="3359146" y="5495808"/>
            <a:ext cx="3642852" cy="476726"/>
          </a:xfrm>
          <a:prstGeom prst="roundRect">
            <a:avLst/>
          </a:prstGeom>
          <a:noFill/>
          <a:ln w="19050" cap="flat" cmpd="sng" algn="ctr">
            <a:solidFill>
              <a:srgbClr val="003CA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2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Остальные параметры</a:t>
            </a: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ECAB7CCC-F394-4A95-9A91-76E47AE0F961}"/>
              </a:ext>
            </a:extLst>
          </p:cNvPr>
          <p:cNvSpPr txBox="1"/>
          <p:nvPr/>
        </p:nvSpPr>
        <p:spPr>
          <a:xfrm>
            <a:off x="2696698" y="5411004"/>
            <a:ext cx="464574" cy="64633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3600" dirty="0"/>
              <a:t>+</a:t>
            </a:r>
          </a:p>
        </p:txBody>
      </p:sp>
      <p:sp>
        <p:nvSpPr>
          <p:cNvPr id="8" name="Стрелка: вправо 7">
            <a:extLst>
              <a:ext uri="{FF2B5EF4-FFF2-40B4-BE49-F238E27FC236}">
                <a16:creationId xmlns:a16="http://schemas.microsoft.com/office/drawing/2014/main" id="{E4E65421-8635-4C82-B226-66C96697C42B}"/>
              </a:ext>
            </a:extLst>
          </p:cNvPr>
          <p:cNvSpPr/>
          <p:nvPr/>
        </p:nvSpPr>
        <p:spPr bwMode="auto">
          <a:xfrm>
            <a:off x="7399371" y="5536665"/>
            <a:ext cx="658761" cy="414956"/>
          </a:xfrm>
          <a:prstGeom prst="rightArrow">
            <a:avLst/>
          </a:prstGeom>
          <a:solidFill>
            <a:srgbClr val="003CA0"/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t" anchorCtr="0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ru-RU" sz="1400" b="1" i="0" u="none" strike="noStrike" cap="none" normalizeH="0" baseline="0">
              <a:ln>
                <a:noFill/>
              </a:ln>
              <a:solidFill>
                <a:schemeClr val="tx1"/>
              </a:solidFill>
              <a:effectLst/>
              <a:latin typeface="Arial" charset="0"/>
            </a:endParaRPr>
          </a:p>
        </p:txBody>
      </p:sp>
      <p:sp>
        <p:nvSpPr>
          <p:cNvPr id="13" name="Прямоугольник: скругленные углы 12">
            <a:extLst>
              <a:ext uri="{FF2B5EF4-FFF2-40B4-BE49-F238E27FC236}">
                <a16:creationId xmlns:a16="http://schemas.microsoft.com/office/drawing/2014/main" id="{BDB629E2-3952-46B7-993D-0BBAF47A8349}"/>
              </a:ext>
            </a:extLst>
          </p:cNvPr>
          <p:cNvSpPr/>
          <p:nvPr/>
        </p:nvSpPr>
        <p:spPr bwMode="auto">
          <a:xfrm>
            <a:off x="8271660" y="5396816"/>
            <a:ext cx="1573162" cy="612934"/>
          </a:xfrm>
          <a:prstGeom prst="roundRect">
            <a:avLst/>
          </a:prstGeom>
          <a:noFill/>
          <a:ln w="19050" cap="flat" cmpd="sng" algn="ctr">
            <a:solidFill>
              <a:srgbClr val="C00000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numCol="1" rtlCol="0" anchor="ctr" anchorCtr="1" compatLnSpc="1">
            <a:prstTxWarp prst="textNoShape">
              <a:avLst/>
            </a:prstTxWarp>
            <a:spAutoFit/>
          </a:bodyPr>
          <a:lstStyle/>
          <a:p>
            <a:pPr marL="0" marR="0" indent="0" algn="l" defTabSz="914400" rtl="0" eaLnBrk="1" fontAlgn="base" latinLnBrk="0" hangingPunct="1">
              <a:lnSpc>
                <a:spcPct val="100000"/>
              </a:lnSpc>
              <a:spcBef>
                <a:spcPct val="5000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3000" b="1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charset="0"/>
              </a:rPr>
              <a:t>ЦБУ</a:t>
            </a:r>
          </a:p>
        </p:txBody>
      </p:sp>
      <p:grpSp>
        <p:nvGrpSpPr>
          <p:cNvPr id="11" name="Группа 10">
            <a:extLst>
              <a:ext uri="{FF2B5EF4-FFF2-40B4-BE49-F238E27FC236}">
                <a16:creationId xmlns:a16="http://schemas.microsoft.com/office/drawing/2014/main" id="{BBA979B1-959F-4E61-A07B-22E36FD2B0B2}"/>
              </a:ext>
            </a:extLst>
          </p:cNvPr>
          <p:cNvGrpSpPr/>
          <p:nvPr/>
        </p:nvGrpSpPr>
        <p:grpSpPr>
          <a:xfrm>
            <a:off x="10795821" y="4912652"/>
            <a:ext cx="982387" cy="982387"/>
            <a:chOff x="1521541" y="1625644"/>
            <a:chExt cx="982387" cy="982387"/>
          </a:xfrm>
        </p:grpSpPr>
        <p:sp>
          <p:nvSpPr>
            <p:cNvPr id="12" name="Овал 11">
              <a:extLst>
                <a:ext uri="{FF2B5EF4-FFF2-40B4-BE49-F238E27FC236}">
                  <a16:creationId xmlns:a16="http://schemas.microsoft.com/office/drawing/2014/main" id="{C91AE31F-ADBF-4504-B8B8-32CD7A1A6BCF}"/>
                </a:ext>
              </a:extLst>
            </p:cNvPr>
            <p:cNvSpPr/>
            <p:nvPr/>
          </p:nvSpPr>
          <p:spPr>
            <a:xfrm>
              <a:off x="1521541" y="1625644"/>
              <a:ext cx="982387" cy="982387"/>
            </a:xfrm>
            <a:prstGeom prst="ellipse">
              <a:avLst/>
            </a:prstGeom>
            <a:solidFill>
              <a:srgbClr val="3399FF"/>
            </a:solidFill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3">
              <a:scrgbClr r="0" g="0" b="0"/>
            </a:fillRef>
            <a:effectRef idx="3">
              <a:schemeClr val="accent2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4" name="Овал 4">
              <a:extLst>
                <a:ext uri="{FF2B5EF4-FFF2-40B4-BE49-F238E27FC236}">
                  <a16:creationId xmlns:a16="http://schemas.microsoft.com/office/drawing/2014/main" id="{BBC72392-1445-4A79-A257-E3E4370C5BA7}"/>
                </a:ext>
              </a:extLst>
            </p:cNvPr>
            <p:cNvSpPr txBox="1"/>
            <p:nvPr/>
          </p:nvSpPr>
          <p:spPr>
            <a:xfrm>
              <a:off x="1665408" y="1769511"/>
              <a:ext cx="694653" cy="694653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30480" tIns="30480" rIns="30480" bIns="30480" numCol="1" spcCol="1270" anchor="ctr" anchorCtr="0">
              <a:noAutofit/>
            </a:bodyPr>
            <a:lstStyle/>
            <a:p>
              <a:pPr marL="0" lvl="0" indent="0" algn="ctr" defTabSz="106680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None/>
              </a:pPr>
              <a:r>
                <a:rPr lang="ru-RU" sz="2400" b="1" kern="1200" dirty="0">
                  <a:solidFill>
                    <a:schemeClr val="tx1"/>
                  </a:solidFill>
                </a:rPr>
                <a:t>ЦБУ</a:t>
              </a:r>
            </a:p>
          </p:txBody>
        </p:sp>
      </p:grpSp>
      <p:grpSp>
        <p:nvGrpSpPr>
          <p:cNvPr id="17" name="Группа 16">
            <a:extLst>
              <a:ext uri="{FF2B5EF4-FFF2-40B4-BE49-F238E27FC236}">
                <a16:creationId xmlns:a16="http://schemas.microsoft.com/office/drawing/2014/main" id="{4E701452-A0FB-4E94-A76F-4E413E3C95A4}"/>
              </a:ext>
            </a:extLst>
          </p:cNvPr>
          <p:cNvGrpSpPr/>
          <p:nvPr/>
        </p:nvGrpSpPr>
        <p:grpSpPr>
          <a:xfrm>
            <a:off x="11184854" y="4456900"/>
            <a:ext cx="210316" cy="334011"/>
            <a:chOff x="1907576" y="1266179"/>
            <a:chExt cx="210316" cy="334011"/>
          </a:xfrm>
        </p:grpSpPr>
        <p:sp>
          <p:nvSpPr>
            <p:cNvPr id="18" name="Стрелка: вверх-вниз 17">
              <a:extLst>
                <a:ext uri="{FF2B5EF4-FFF2-40B4-BE49-F238E27FC236}">
                  <a16:creationId xmlns:a16="http://schemas.microsoft.com/office/drawing/2014/main" id="{941BB682-CDEA-4B99-83FD-146E7D26395A}"/>
                </a:ext>
              </a:extLst>
            </p:cNvPr>
            <p:cNvSpPr/>
            <p:nvPr/>
          </p:nvSpPr>
          <p:spPr>
            <a:xfrm>
              <a:off x="1907576" y="1266179"/>
              <a:ext cx="210316" cy="334011"/>
            </a:xfrm>
            <a:prstGeom prst="upDownArrow">
              <a:avLst/>
            </a:prstGeom>
          </p:spPr>
          <p:style>
            <a:lnRef idx="0">
              <a:schemeClr val="accent2">
                <a:tint val="60000"/>
                <a:hueOff val="0"/>
                <a:satOff val="0"/>
                <a:lumOff val="0"/>
                <a:alphaOff val="0"/>
              </a:schemeClr>
            </a:lnRef>
            <a:fillRef idx="3">
              <a:schemeClr val="accent2">
                <a:tint val="60000"/>
                <a:hueOff val="0"/>
                <a:satOff val="0"/>
                <a:lumOff val="0"/>
                <a:alphaOff val="0"/>
              </a:schemeClr>
            </a:fillRef>
            <a:effectRef idx="3">
              <a:schemeClr val="accent2">
                <a:tint val="6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19" name="Стрелка: вверх-вниз 4">
              <a:extLst>
                <a:ext uri="{FF2B5EF4-FFF2-40B4-BE49-F238E27FC236}">
                  <a16:creationId xmlns:a16="http://schemas.microsoft.com/office/drawing/2014/main" id="{2E26CC73-0CCF-4788-9E6B-41A1C3D39F08}"/>
                </a:ext>
              </a:extLst>
            </p:cNvPr>
            <p:cNvSpPr txBox="1"/>
            <p:nvPr/>
          </p:nvSpPr>
          <p:spPr>
            <a:xfrm>
              <a:off x="1907576" y="1332981"/>
              <a:ext cx="147221" cy="200407"/>
            </a:xfrm>
            <a:prstGeom prst="rect">
              <a:avLst/>
            </a:prstGeom>
          </p:spPr>
          <p:style>
            <a:lnRef idx="0">
              <a:scrgbClr r="0" g="0" b="0"/>
            </a:lnRef>
            <a:fillRef idx="0">
              <a:scrgbClr r="0" g="0" b="0"/>
            </a:fillRef>
            <a:effectRef idx="0">
              <a:scrgbClr r="0" g="0" b="0"/>
            </a:effectRef>
            <a:fontRef idx="minor">
              <a:schemeClr val="lt1"/>
            </a:fontRef>
          </p:style>
          <p:txBody>
            <a:bodyPr spcFirstLastPara="0" vert="horz" wrap="square" lIns="0" tIns="0" rIns="0" bIns="0" numCol="1" spcCol="1270" anchor="ctr" anchorCtr="0">
              <a:noAutofit/>
            </a:bodyPr>
            <a:lstStyle/>
            <a:p>
              <a:pPr marL="0" lvl="0" indent="0" algn="ctr" defTabSz="666750">
                <a:lnSpc>
                  <a:spcPct val="90000"/>
                </a:lnSpc>
                <a:spcBef>
                  <a:spcPct val="0"/>
                </a:spcBef>
                <a:spcAft>
                  <a:spcPct val="35000"/>
                </a:spcAft>
                <a:buNone/>
              </a:pPr>
              <a:endParaRPr lang="ru-RU" sz="1500" kern="1200"/>
            </a:p>
          </p:txBody>
        </p:sp>
      </p:grpSp>
    </p:spTree>
    <p:extLst>
      <p:ext uri="{BB962C8B-B14F-4D97-AF65-F5344CB8AC3E}">
        <p14:creationId xmlns:p14="http://schemas.microsoft.com/office/powerpoint/2010/main" val="1216954290"/>
      </p:ext>
    </p:extLst>
  </p:cSld>
  <p:clrMapOvr>
    <a:masterClrMapping/>
  </p:clrMapOvr>
  <p:transition>
    <p:split orient="vert"/>
  </p:transition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Номер слайда 2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89E99798-9491-42C6-B5FF-DC23A9CDC8D6}" type="slidenum">
              <a:rPr lang="ru-RU" smtClean="0"/>
              <a:pPr>
                <a:defRPr/>
              </a:pPr>
              <a:t>6</a:t>
            </a:fld>
            <a:endParaRPr lang="ru-RU"/>
          </a:p>
        </p:txBody>
      </p:sp>
      <p:sp>
        <p:nvSpPr>
          <p:cNvPr id="46" name="Заголовок 4"/>
          <p:cNvSpPr>
            <a:spLocks noGrp="1"/>
          </p:cNvSpPr>
          <p:nvPr>
            <p:ph type="title"/>
          </p:nvPr>
        </p:nvSpPr>
        <p:spPr>
          <a:xfrm>
            <a:off x="2295184" y="-9524"/>
            <a:ext cx="7443788" cy="1063625"/>
          </a:xfrm>
        </p:spPr>
        <p:txBody>
          <a:bodyPr/>
          <a:lstStyle/>
          <a:p>
            <a:r>
              <a:rPr lang="ru-RU" sz="2400" dirty="0"/>
              <a:t>Цифровой бланк уставок (заводской бланк) </a:t>
            </a:r>
            <a:br>
              <a:rPr lang="ru-RU" sz="2400" dirty="0"/>
            </a:br>
            <a:r>
              <a:rPr lang="ru-RU" sz="2400" dirty="0"/>
              <a:t>устройств ЛАПНУ</a:t>
            </a:r>
            <a:endParaRPr lang="ru-RU" sz="2400" dirty="0">
              <a:solidFill>
                <a:srgbClr val="FF0000"/>
              </a:solidFill>
            </a:endParaRPr>
          </a:p>
        </p:txBody>
      </p:sp>
      <p:sp>
        <p:nvSpPr>
          <p:cNvPr id="15" name="Прямоугольник 14">
            <a:extLst>
              <a:ext uri="{FF2B5EF4-FFF2-40B4-BE49-F238E27FC236}">
                <a16:creationId xmlns:a16="http://schemas.microsoft.com/office/drawing/2014/main" id="{40DE40EF-D76A-4108-A6ED-FE540A1C70EC}"/>
              </a:ext>
            </a:extLst>
          </p:cNvPr>
          <p:cNvSpPr/>
          <p:nvPr/>
        </p:nvSpPr>
        <p:spPr>
          <a:xfrm>
            <a:off x="390617" y="1303123"/>
            <a:ext cx="10734149" cy="470385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285750" lvl="2" indent="-285750" algn="just">
              <a:lnSpc>
                <a:spcPct val="150000"/>
              </a:lnSpc>
              <a:buFont typeface="Wingdings" panose="05000000000000000000" pitchFamily="2" charset="2"/>
              <a:buChar char="Ø"/>
            </a:pPr>
            <a:r>
              <a:rPr lang="ru-RU" sz="2000" dirty="0">
                <a:solidFill>
                  <a:srgbClr val="003CA0"/>
                </a:solidFill>
                <a:latin typeface="+mj-lt"/>
                <a:cs typeface="Times New Roman" panose="02020603050405020304" pitchFamily="18" charset="0"/>
              </a:rPr>
              <a:t>ЦБУ должен формироваться на основе ЕЦБУ в соответствии с следующими правилами:</a:t>
            </a:r>
          </a:p>
          <a:p>
            <a:pPr marL="742950" lvl="1" indent="-285750" algn="just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ru-RU" sz="1800" dirty="0">
                <a:latin typeface="+mj-lt"/>
                <a:cs typeface="Times New Roman" panose="02020603050405020304" pitchFamily="18" charset="0"/>
              </a:rPr>
              <a:t>В таблицах (вкладках) ЕЦБУ допускается расширение, добавление информации, касающейся всех таблиц (вкладок); </a:t>
            </a:r>
          </a:p>
          <a:p>
            <a:pPr marL="742950" lvl="1" indent="-285750" algn="just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ru-RU" sz="1800" dirty="0">
                <a:latin typeface="+mj-lt"/>
                <a:cs typeface="Times New Roman" panose="02020603050405020304" pitchFamily="18" charset="0"/>
              </a:rPr>
              <a:t>В таблицы (вкладки) допускается добавлять столбцы с дополнительными параметрами таким образом, чтобы не нарушалась форма ЕЦБУ; </a:t>
            </a:r>
          </a:p>
          <a:p>
            <a:pPr marL="742950" lvl="1" indent="-285750" algn="just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ru-RU" sz="1800" dirty="0">
                <a:latin typeface="+mj-lt"/>
                <a:cs typeface="Times New Roman" panose="02020603050405020304" pitchFamily="18" charset="0"/>
              </a:rPr>
              <a:t>Если дополнительные параметры невозможно добавить в существующие таблицы (вкладки) дополнительными столбцами, то допускается  добавление новых таблиц (вкладок) с дополнительными параметрами; </a:t>
            </a:r>
          </a:p>
          <a:p>
            <a:pPr marL="742950" lvl="1" indent="-285750" algn="just">
              <a:lnSpc>
                <a:spcPct val="150000"/>
              </a:lnSpc>
              <a:buFont typeface="Wingdings" panose="05000000000000000000" pitchFamily="2" charset="2"/>
              <a:buChar char="ü"/>
            </a:pPr>
            <a:r>
              <a:rPr lang="ru-RU" sz="1800" dirty="0">
                <a:latin typeface="+mj-lt"/>
                <a:cs typeface="Times New Roman" panose="02020603050405020304" pitchFamily="18" charset="0"/>
              </a:rPr>
              <a:t>В таблицы (вкладки) с общими параметрами допускается добавлять строки с дополнительными параметрами таким образом, чтобы не нарушалась форма ЕЦБУ.</a:t>
            </a:r>
            <a:endParaRPr lang="ru-RU" sz="1800" dirty="0">
              <a:solidFill>
                <a:srgbClr val="003CA0"/>
              </a:solidFill>
              <a:latin typeface="+mj-lt"/>
              <a:cs typeface="Times New Roman" panose="02020603050405020304" pitchFamily="18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802547463"/>
      </p:ext>
    </p:extLst>
  </p:cSld>
  <p:clrMapOvr>
    <a:masterClrMapping/>
  </p:clrMapOvr>
  <p:transition>
    <p:split orient="vert"/>
  </p:transition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Заголовок 1">
            <a:extLst>
              <a:ext uri="{FF2B5EF4-FFF2-40B4-BE49-F238E27FC236}">
                <a16:creationId xmlns:a16="http://schemas.microsoft.com/office/drawing/2014/main" id="{3974C1E2-9726-45A9-95A0-C557B94420DA}"/>
              </a:ext>
            </a:extLst>
          </p:cNvPr>
          <p:cNvSpPr>
            <a:spLocks noGrp="1" noChangeArrowheads="1"/>
          </p:cNvSpPr>
          <p:nvPr>
            <p:ph type="title"/>
          </p:nvPr>
        </p:nvSpPr>
        <p:spPr>
          <a:xfrm>
            <a:off x="1917577" y="86520"/>
            <a:ext cx="9117367" cy="928688"/>
          </a:xfrm>
        </p:spPr>
        <p:txBody>
          <a:bodyPr/>
          <a:lstStyle/>
          <a:p>
            <a:r>
              <a:rPr lang="ru-RU" altLang="ru-RU" sz="2400" dirty="0"/>
              <a:t>Состав таблиц единого цифрового бланка уставок ЛАПНУ</a:t>
            </a:r>
          </a:p>
        </p:txBody>
      </p:sp>
      <p:sp>
        <p:nvSpPr>
          <p:cNvPr id="8195" name="Номер слайда 3">
            <a:extLst>
              <a:ext uri="{FF2B5EF4-FFF2-40B4-BE49-F238E27FC236}">
                <a16:creationId xmlns:a16="http://schemas.microsoft.com/office/drawing/2014/main" id="{2005A068-29A7-4044-950A-278A7204F42D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>
          <a:noFill/>
          <a:ln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1pPr>
            <a:lvl2pPr marL="742950" indent="-285750"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2pPr>
            <a:lvl3pPr marL="1143000" indent="-228600"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3pPr>
            <a:lvl4pPr marL="1600200" indent="-228600"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4pPr>
            <a:lvl5pPr marL="2057400" indent="-228600"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 sz="1400" b="1">
                <a:solidFill>
                  <a:schemeClr val="tx1"/>
                </a:solidFill>
                <a:latin typeface="Arial" panose="020B0604020202020204" pitchFamily="34" charset="0"/>
              </a:defRPr>
            </a:lvl9pPr>
          </a:lstStyle>
          <a:p>
            <a:fld id="{6F291244-FC19-469B-9709-42268B6159FE}" type="slidenum">
              <a:rPr lang="ru-RU" altLang="ru-RU" sz="2000">
                <a:solidFill>
                  <a:srgbClr val="95642F"/>
                </a:solidFill>
              </a:rPr>
              <a:pPr/>
              <a:t>7</a:t>
            </a:fld>
            <a:endParaRPr lang="ru-RU" altLang="ru-RU" sz="2000">
              <a:solidFill>
                <a:srgbClr val="95642F"/>
              </a:solidFill>
            </a:endParaRPr>
          </a:p>
        </p:txBody>
      </p:sp>
      <p:sp>
        <p:nvSpPr>
          <p:cNvPr id="2" name="Прямоугольник 1">
            <a:extLst>
              <a:ext uri="{FF2B5EF4-FFF2-40B4-BE49-F238E27FC236}">
                <a16:creationId xmlns:a16="http://schemas.microsoft.com/office/drawing/2014/main" id="{A50F1750-724D-4778-BD6C-40994F64D69A}"/>
              </a:ext>
            </a:extLst>
          </p:cNvPr>
          <p:cNvSpPr/>
          <p:nvPr/>
        </p:nvSpPr>
        <p:spPr>
          <a:xfrm>
            <a:off x="1192566" y="1488321"/>
            <a:ext cx="10099829" cy="465197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Управляющая таблица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Параметры заданных пусковых органов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Замеры активной мощности (телеизмерения и местные замеры), 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Сигналы фиксации состояния (СФС) линий и электрооборудования 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Описание схем сети (нормальная, ремонтные)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Описание рассматриваемых сечений сети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Контроль предшествующей мощности (КПР) в сечениях 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Настроечные характеристики для заданных сечений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Общие настройки</a:t>
            </a:r>
          </a:p>
          <a:p>
            <a:pPr marL="457200" indent="-457200">
              <a:lnSpc>
                <a:spcPct val="150000"/>
              </a:lnSpc>
              <a:buFont typeface="+mj-lt"/>
              <a:buAutoNum type="arabicPeriod"/>
            </a:pPr>
            <a:r>
              <a:rPr lang="ru-RU" sz="2000" dirty="0">
                <a:latin typeface="+mn-lt"/>
                <a:ea typeface="Calibri" panose="020F0502020204030204" pitchFamily="34" charset="0"/>
              </a:rPr>
              <a:t>Описание управляющих воздействий (УВ) </a:t>
            </a:r>
            <a:endParaRPr lang="ru-RU" sz="2000" dirty="0">
              <a:latin typeface="+mn-lt"/>
            </a:endParaRPr>
          </a:p>
        </p:txBody>
      </p:sp>
    </p:spTree>
    <p:extLst>
      <p:ext uri="{BB962C8B-B14F-4D97-AF65-F5344CB8AC3E}">
        <p14:creationId xmlns:p14="http://schemas.microsoft.com/office/powerpoint/2010/main" val="1088016448"/>
      </p:ext>
    </p:extLst>
  </p:cSld>
  <p:clrMapOvr>
    <a:masterClrMapping/>
  </p:clrMapOvr>
  <p:transition/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Номер слайда 2">
            <a:extLst>
              <a:ext uri="{FF2B5EF4-FFF2-40B4-BE49-F238E27FC236}">
                <a16:creationId xmlns:a16="http://schemas.microsoft.com/office/drawing/2014/main" id="{D6DBA326-89ED-4AF0-AE05-11067F1E0039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A0A337B-759D-4868-8AE5-C29659A58CE4}" type="slidenum">
              <a:rPr lang="ru-RU" altLang="ru-RU" smtClean="0"/>
              <a:pPr>
                <a:defRPr/>
              </a:pPr>
              <a:t>8</a:t>
            </a:fld>
            <a:endParaRPr lang="ru-RU" altLang="ru-RU"/>
          </a:p>
        </p:txBody>
      </p:sp>
      <p:graphicFrame>
        <p:nvGraphicFramePr>
          <p:cNvPr id="4" name="Таблица 3">
            <a:extLst>
              <a:ext uri="{FF2B5EF4-FFF2-40B4-BE49-F238E27FC236}">
                <a16:creationId xmlns:a16="http://schemas.microsoft.com/office/drawing/2014/main" id="{8739C6F2-C905-4BC5-80AA-F4371AC7861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21466317"/>
              </p:ext>
            </p:extLst>
          </p:nvPr>
        </p:nvGraphicFramePr>
        <p:xfrm>
          <a:off x="84809" y="1731146"/>
          <a:ext cx="12000655" cy="4434157"/>
        </p:xfrm>
        <a:graphic>
          <a:graphicData uri="http://schemas.openxmlformats.org/drawingml/2006/table">
            <a:tbl>
              <a:tblPr firstRow="1" firstCol="1" bandRow="1"/>
              <a:tblGrid>
                <a:gridCol w="360039">
                  <a:extLst>
                    <a:ext uri="{9D8B030D-6E8A-4147-A177-3AD203B41FA5}">
                      <a16:colId xmlns:a16="http://schemas.microsoft.com/office/drawing/2014/main" val="3238392738"/>
                    </a:ext>
                  </a:extLst>
                </a:gridCol>
                <a:gridCol w="1512168">
                  <a:extLst>
                    <a:ext uri="{9D8B030D-6E8A-4147-A177-3AD203B41FA5}">
                      <a16:colId xmlns:a16="http://schemas.microsoft.com/office/drawing/2014/main" val="484448518"/>
                    </a:ext>
                  </a:extLst>
                </a:gridCol>
                <a:gridCol w="1930639">
                  <a:extLst>
                    <a:ext uri="{9D8B030D-6E8A-4147-A177-3AD203B41FA5}">
                      <a16:colId xmlns:a16="http://schemas.microsoft.com/office/drawing/2014/main" val="731833558"/>
                    </a:ext>
                  </a:extLst>
                </a:gridCol>
                <a:gridCol w="861261">
                  <a:extLst>
                    <a:ext uri="{9D8B030D-6E8A-4147-A177-3AD203B41FA5}">
                      <a16:colId xmlns:a16="http://schemas.microsoft.com/office/drawing/2014/main" val="3904219687"/>
                    </a:ext>
                  </a:extLst>
                </a:gridCol>
                <a:gridCol w="2358968">
                  <a:extLst>
                    <a:ext uri="{9D8B030D-6E8A-4147-A177-3AD203B41FA5}">
                      <a16:colId xmlns:a16="http://schemas.microsoft.com/office/drawing/2014/main" val="280774202"/>
                    </a:ext>
                  </a:extLst>
                </a:gridCol>
                <a:gridCol w="1026705">
                  <a:extLst>
                    <a:ext uri="{9D8B030D-6E8A-4147-A177-3AD203B41FA5}">
                      <a16:colId xmlns:a16="http://schemas.microsoft.com/office/drawing/2014/main" val="2419182360"/>
                    </a:ext>
                  </a:extLst>
                </a:gridCol>
                <a:gridCol w="692650">
                  <a:extLst>
                    <a:ext uri="{9D8B030D-6E8A-4147-A177-3AD203B41FA5}">
                      <a16:colId xmlns:a16="http://schemas.microsoft.com/office/drawing/2014/main" val="2836147548"/>
                    </a:ext>
                  </a:extLst>
                </a:gridCol>
                <a:gridCol w="1030663">
                  <a:extLst>
                    <a:ext uri="{9D8B030D-6E8A-4147-A177-3AD203B41FA5}">
                      <a16:colId xmlns:a16="http://schemas.microsoft.com/office/drawing/2014/main" val="1508413815"/>
                    </a:ext>
                  </a:extLst>
                </a:gridCol>
                <a:gridCol w="676027">
                  <a:extLst>
                    <a:ext uri="{9D8B030D-6E8A-4147-A177-3AD203B41FA5}">
                      <a16:colId xmlns:a16="http://schemas.microsoft.com/office/drawing/2014/main" val="3793232927"/>
                    </a:ext>
                  </a:extLst>
                </a:gridCol>
                <a:gridCol w="1551535">
                  <a:extLst>
                    <a:ext uri="{9D8B030D-6E8A-4147-A177-3AD203B41FA5}">
                      <a16:colId xmlns:a16="http://schemas.microsoft.com/office/drawing/2014/main" val="1626348975"/>
                    </a:ext>
                  </a:extLst>
                </a:gridCol>
              </a:tblGrid>
              <a:tr h="233563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+mn-lt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ПОр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Схема сети 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ТНВ, градус С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Булева формула или СФС (сезон,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учет ремонта оборудования распредустройства, состав работающего</a:t>
                      </a:r>
                    </a:p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оборудования станции и т.п.)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Сечение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КПР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Уставка, МВт 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 err="1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Нх</a:t>
                      </a: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*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УВ или наборы УВ </a:t>
                      </a:r>
                      <a:b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b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</a:b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ОГ (КРТ, ДРТ, КРТ+ДРТ), ОН(АЗГ)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350809640"/>
                  </a:ext>
                </a:extLst>
              </a:tr>
              <a:tr h="104925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ФОЛ ЛЭП 500кВ ВЛ-1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Нормальная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Т &gt; 15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лето&amp;!Ремонт В2&amp;! Ремонт АТ-1 АЭС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Запад выдача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КПР1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110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ОГ-1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465915880"/>
                  </a:ext>
                </a:extLst>
              </a:tr>
              <a:tr h="1049259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r>
                        <a:rPr kumimoji="0" lang="ru-RU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ФОЛ ЛЭП 500кВ ВЛ-1</a:t>
                      </a:r>
                      <a:endParaRPr kumimoji="0" lang="ru-RU" sz="14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Ремонт ЛЭП 500кВ ВЛ-</a:t>
                      </a:r>
                      <a:r>
                        <a:rPr lang="ru-RU" sz="1400" dirty="0" err="1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ххх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0&lt;Т≤15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лето</a:t>
                      </a:r>
                      <a:r>
                        <a:rPr kumimoji="0" lang="ru-RU" sz="1400" b="0" i="0" u="none" strike="noStrike" kern="1200" cap="none" spc="0" normalizeH="0" baseline="0" noProof="0" dirty="0">
                          <a:ln>
                            <a:noFill/>
                          </a:ln>
                          <a:solidFill>
                            <a:srgbClr val="C00000"/>
                          </a:solidFill>
                          <a:effectLst/>
                          <a:uLnTx/>
                          <a:uFillTx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&amp;Ремонт В2&amp; Ремонт АТ-1 АЭС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Восток  прием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КПР2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210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ОН-1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281814668"/>
                  </a:ext>
                </a:extLst>
              </a:tr>
            </a:tbl>
          </a:graphicData>
        </a:graphic>
      </p:graphicFrame>
      <p:sp>
        <p:nvSpPr>
          <p:cNvPr id="6" name="Заголовок 5">
            <a:extLst>
              <a:ext uri="{FF2B5EF4-FFF2-40B4-BE49-F238E27FC236}">
                <a16:creationId xmlns:a16="http://schemas.microsoft.com/office/drawing/2014/main" id="{AAADDC83-CB03-45D6-AC78-75687AA952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z="2400" dirty="0"/>
              <a:t>Управляющая таблица</a:t>
            </a:r>
          </a:p>
        </p:txBody>
      </p:sp>
    </p:spTree>
    <p:extLst>
      <p:ext uri="{BB962C8B-B14F-4D97-AF65-F5344CB8AC3E}">
        <p14:creationId xmlns:p14="http://schemas.microsoft.com/office/powerpoint/2010/main" val="2864252822"/>
      </p:ext>
    </p:extLst>
  </p:cSld>
  <p:clrMapOvr>
    <a:masterClrMapping/>
  </p:clrMapOvr>
  <p:transition>
    <p:split orient="vert"/>
  </p:transition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Объект 6">
            <a:extLst>
              <a:ext uri="{FF2B5EF4-FFF2-40B4-BE49-F238E27FC236}">
                <a16:creationId xmlns:a16="http://schemas.microsoft.com/office/drawing/2014/main" id="{3EC22DA5-BA6E-41BC-9174-916B70B2A048}"/>
              </a:ext>
            </a:extLst>
          </p:cNvPr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944019218"/>
              </p:ext>
            </p:extLst>
          </p:nvPr>
        </p:nvGraphicFramePr>
        <p:xfrm>
          <a:off x="95672" y="1007625"/>
          <a:ext cx="12000656" cy="5837434"/>
        </p:xfrm>
        <a:graphic>
          <a:graphicData uri="http://schemas.openxmlformats.org/drawingml/2006/table">
            <a:tbl>
              <a:tblPr firstRow="1" firstCol="1" bandRow="1"/>
              <a:tblGrid>
                <a:gridCol w="317953">
                  <a:extLst>
                    <a:ext uri="{9D8B030D-6E8A-4147-A177-3AD203B41FA5}">
                      <a16:colId xmlns:a16="http://schemas.microsoft.com/office/drawing/2014/main" val="812043110"/>
                    </a:ext>
                  </a:extLst>
                </a:gridCol>
                <a:gridCol w="4290559">
                  <a:extLst>
                    <a:ext uri="{9D8B030D-6E8A-4147-A177-3AD203B41FA5}">
                      <a16:colId xmlns:a16="http://schemas.microsoft.com/office/drawing/2014/main" val="2540992551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508460655"/>
                    </a:ext>
                  </a:extLst>
                </a:gridCol>
                <a:gridCol w="1440160">
                  <a:extLst>
                    <a:ext uri="{9D8B030D-6E8A-4147-A177-3AD203B41FA5}">
                      <a16:colId xmlns:a16="http://schemas.microsoft.com/office/drawing/2014/main" val="1726641647"/>
                    </a:ext>
                  </a:extLst>
                </a:gridCol>
                <a:gridCol w="4511824">
                  <a:extLst>
                    <a:ext uri="{9D8B030D-6E8A-4147-A177-3AD203B41FA5}">
                      <a16:colId xmlns:a16="http://schemas.microsoft.com/office/drawing/2014/main" val="3116375990"/>
                    </a:ext>
                  </a:extLst>
                </a:gridCol>
              </a:tblGrid>
              <a:tr h="332791">
                <a:tc gridSpan="5"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 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3985811987"/>
                  </a:ext>
                </a:extLst>
              </a:tr>
              <a:tr h="44359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Наименование параметра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Обозначение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Величина, с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spcAft>
                          <a:spcPts val="0"/>
                        </a:spcAft>
                      </a:pPr>
                      <a:r>
                        <a:rPr lang="ru-RU" sz="1400" b="1" dirty="0">
                          <a:solidFill>
                            <a:schemeClr val="tx1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Описание</a:t>
                      </a:r>
                      <a:endParaRPr lang="ru-RU" sz="1400" dirty="0">
                        <a:solidFill>
                          <a:schemeClr val="tx1"/>
                        </a:solidFill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>
                        <a:lumMod val="85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07695829"/>
                  </a:ext>
                </a:extLst>
              </a:tr>
              <a:tr h="62931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1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Период расчетного цикла 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 err="1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Трц</a:t>
                      </a: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.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1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 в течении которого устройство ЛАПНУ выбирает (рассчитывает) ТУВ ЛАПНУ для текущей схемно- режимной ситуации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259479378"/>
                  </a:ext>
                </a:extLst>
              </a:tr>
              <a:tr h="101681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2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Интервал одновременности 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Тодн.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0.5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Общий промежуток времени, в пределах которого, зафиксированные в устройстве ЛАПНУ сигналы пусковых органов считаются одновременными, если не задано индивидуально для ПОсл или(и) ПОл.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0147365"/>
                  </a:ext>
                </a:extLst>
              </a:tr>
              <a:tr h="629315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3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Задержка обнуления доаварийной ТУВ ЦСПА после завершения аварийного цикла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Тзад.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3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Время, в течении которого доаварийная ТУВ (дозировки) ЦСПА после завершения аварийного цикла считается актуальной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650377713"/>
                  </a:ext>
                </a:extLst>
              </a:tr>
              <a:tr h="610090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4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Блокировка выбора УВ для ТУВ ЛАПНУ после завершения аварийного цикла 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Tсраб.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7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Время, на которое блокируется расчет дозировки УВ после завершения аварийного цикла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1562704577"/>
                  </a:ext>
                </a:extLst>
              </a:tr>
              <a:tr h="839086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5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 ожидания обновления таблицы (дозировок) УВ ЦСПА 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Тобн.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60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Время, в течении которого ожидается новая ТУВ (дозировки) ЦСПА. По истечении этого времени устройство ЛАПНУ переходит в автономный режим работы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671475521"/>
                  </a:ext>
                </a:extLst>
              </a:tr>
              <a:tr h="656458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6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Блокировка приема таблицы или дозировок УВ ЦСПА после завершения аварийного цикла 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Тбл.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90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Период времени после завершения аварийного цикла, в течении которого устройство ЛАПНУ не принимает ТУВ (дозировки) ЦСПА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329781462"/>
                  </a:ext>
                </a:extLst>
              </a:tr>
              <a:tr h="419543"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2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7</a:t>
                      </a:r>
                      <a:endParaRPr lang="ru-RU" sz="12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 запоминания доаварийной ТУВ ЛАПНУ после завершения аварийного цикла 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Тзап.</a:t>
                      </a:r>
                      <a:endParaRPr lang="ru-RU" sz="140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5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1400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Время, в течении которого доаварийная ТУВ ЛАПНУ считается актуальной</a:t>
                      </a:r>
                      <a:endParaRPr lang="ru-RU" sz="14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968569225"/>
                  </a:ext>
                </a:extLst>
              </a:tr>
              <a:tr h="217361">
                <a:tc gridSpan="5">
                  <a:txBody>
                    <a:bodyPr/>
                    <a:lstStyle/>
                    <a:p>
                      <a:pPr>
                        <a:spcAft>
                          <a:spcPts val="0"/>
                        </a:spcAft>
                      </a:pPr>
                      <a:r>
                        <a:rPr lang="ru-RU" sz="500" b="1" dirty="0">
                          <a:solidFill>
                            <a:srgbClr val="C00000"/>
                          </a:solidFill>
                          <a:effectLst/>
                          <a:latin typeface="Arial" panose="020B0604020202020204" pitchFamily="34" charset="0"/>
                          <a:ea typeface="Times New Roman" panose="02020603050405020304" pitchFamily="18" charset="0"/>
                          <a:cs typeface="Times New Roman" panose="02020603050405020304" pitchFamily="18" charset="0"/>
                        </a:rPr>
                        <a:t> </a:t>
                      </a:r>
                      <a:endParaRPr lang="ru-RU" sz="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  <a:p>
                      <a:pPr>
                        <a:spcAft>
                          <a:spcPts val="0"/>
                        </a:spcAft>
                      </a:pPr>
                      <a:endParaRPr lang="ru-RU" sz="600" dirty="0">
                        <a:effectLst/>
                        <a:latin typeface="Times New Roman" panose="02020603050405020304" pitchFamily="18" charset="0"/>
                        <a:ea typeface="Times New Roman" panose="02020603050405020304" pitchFamily="18" charset="0"/>
                        <a:cs typeface="Times New Roman" panose="02020603050405020304" pitchFamily="18" charset="0"/>
                      </a:endParaRPr>
                    </a:p>
                  </a:txBody>
                  <a:tcPr marL="33917" marR="33917" marT="0" marB="0">
                    <a:lnL>
                      <a:noFill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extLst>
                  <a:ext uri="{0D108BD9-81ED-4DB2-BD59-A6C34878D82A}">
                    <a16:rowId xmlns:a16="http://schemas.microsoft.com/office/drawing/2014/main" val="1094081998"/>
                  </a:ext>
                </a:extLst>
              </a:tr>
            </a:tbl>
          </a:graphicData>
        </a:graphic>
      </p:graphicFrame>
      <p:sp>
        <p:nvSpPr>
          <p:cNvPr id="4" name="Номер слайда 3">
            <a:extLst>
              <a:ext uri="{FF2B5EF4-FFF2-40B4-BE49-F238E27FC236}">
                <a16:creationId xmlns:a16="http://schemas.microsoft.com/office/drawing/2014/main" id="{54EBBD45-9739-4AF1-B739-8BDC3BAE1950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9AB3C1C0-5C95-411D-BCF4-C9581336C5AC}" type="slidenum">
              <a:rPr lang="ru-RU" altLang="ru-RU" smtClean="0"/>
              <a:pPr>
                <a:defRPr/>
              </a:pPr>
              <a:t>9</a:t>
            </a:fld>
            <a:endParaRPr lang="ru-RU" altLang="ru-RU"/>
          </a:p>
        </p:txBody>
      </p:sp>
      <p:sp>
        <p:nvSpPr>
          <p:cNvPr id="8" name="Заголовок 5">
            <a:extLst>
              <a:ext uri="{FF2B5EF4-FFF2-40B4-BE49-F238E27FC236}">
                <a16:creationId xmlns:a16="http://schemas.microsoft.com/office/drawing/2014/main" id="{92A3E2A8-EE0C-4B5C-9B5D-9993F03296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498601" y="0"/>
            <a:ext cx="9925050" cy="1063625"/>
          </a:xfrm>
        </p:spPr>
        <p:txBody>
          <a:bodyPr/>
          <a:lstStyle/>
          <a:p>
            <a:r>
              <a:rPr lang="ru-RU" sz="2400" dirty="0"/>
              <a:t>Общие настройки</a:t>
            </a:r>
          </a:p>
        </p:txBody>
      </p:sp>
    </p:spTree>
    <p:extLst>
      <p:ext uri="{BB962C8B-B14F-4D97-AF65-F5344CB8AC3E}">
        <p14:creationId xmlns:p14="http://schemas.microsoft.com/office/powerpoint/2010/main" val="4082534043"/>
      </p:ext>
    </p:extLst>
  </p:cSld>
  <p:clrMapOvr>
    <a:masterClrMapping/>
  </p:clrMapOvr>
  <p:transition>
    <p:split orient="vert"/>
  </p:transition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MPROD_NEXTUNIQUEID" val="10009"/>
  <p:tag name="MMPROD_UIDATA" val="&lt;database version=&quot;7.0&quot;&gt;&lt;object type=&quot;1&quot; unique_id=&quot;10001&quot;&gt;&lt;object type=&quot;8&quot; unique_id=&quot;10002&quot;&gt;&lt;/object&gt;&lt;object type=&quot;2&quot; unique_id=&quot;10003&quot;&gt;&lt;object type=&quot;3&quot; unique_id=&quot;10004&quot;&gt;&lt;property id=&quot;20148&quot; value=&quot;5&quot;/&gt;&lt;property id=&quot;20300&quot; value=&quot;Слайд 1 - &amp;quot;Название презентации&amp;quot;&quot;/&gt;&lt;property id=&quot;20307&quot; value=&quot;257&quot;/&gt;&lt;/object&gt;&lt;object type=&quot;3&quot; unique_id=&quot;10007&quot;&gt;&lt;property id=&quot;20148&quot; value=&quot;5&quot;/&gt;&lt;property id=&quot;20300&quot; value=&quot;Слайд 5 - &amp;quot;Системный оператор сегодня&amp;quot;&quot;/&gt;&lt;property id=&quot;20307&quot; value=&quot;276&quot;/&gt;&lt;/object&gt;&lt;object type=&quot;3&quot; unique_id=&quot;10008&quot;&gt;&lt;property id=&quot;20148&quot; value=&quot;5&quot;/&gt;&lt;property id=&quot;20300&quot; value=&quot;Слайд 7 - &amp;quot;Уровни полномочий Системного оператора&amp;quot;&quot;/&gt;&lt;property id=&quot;20307&quot; value=&quot;278&quot;/&gt;&lt;/object&gt;&lt;object type=&quot;3&quot; unique_id=&quot;10010&quot;&gt;&lt;property id=&quot;20148&quot; value=&quot;5&quot;/&gt;&lt;property id=&quot;20300&quot; value=&quot;Слайд 6 - &amp;quot;Основные функции Системного оператора&amp;quot;&quot;/&gt;&lt;property id=&quot;20307&quot; value=&quot;274&quot;/&gt;&lt;/object&gt;&lt;object type=&quot;3&quot; unique_id=&quot;11300&quot;&gt;&lt;property id=&quot;20148&quot; value=&quot;5&quot;/&gt;&lt;property id=&quot;20300&quot; value=&quot;Слайд 4 - &amp;quot;Достижение постсоветских исторических&amp;#x0D;&amp;#x0A;максимумов потребления мощности&amp;quot;&quot;/&gt;&lt;property id=&quot;20307&quot; value=&quot;285&quot;/&gt;&lt;/object&gt;&lt;object type=&quot;3&quot; unique_id=&quot;11364&quot;&gt;&lt;property id=&quot;20148&quot; value=&quot;5&quot;/&gt;&lt;property id=&quot;20300&quot; value=&quot;Слайд 8 - &amp;quot;Спасибо за внимание&amp;quot;&quot;/&gt;&lt;property id=&quot;20307&quot; value=&quot;287&quot;/&gt;&lt;/object&gt;&lt;object type=&quot;3&quot; unique_id=&quot;11385&quot;&gt;&lt;property id=&quot;20148&quot; value=&quot;5&quot;/&gt;&lt;property id=&quot;20300&quot; value=&quot;Слайд 2 - &amp;quot;Оперативно-диспетчерское управление &amp;#x0D;&amp;#x0A;Единой энергетической системой России&amp;quot;&quot;/&gt;&lt;property id=&quot;20307&quot; value=&quot;288&quot;/&gt;&lt;/object&gt;&lt;object type=&quot;3&quot; unique_id=&quot;11386&quot;&gt;&lt;property id=&quot;20148&quot; value=&quot;5&quot;/&gt;&lt;property id=&quot;20300&quot; value=&quot;Слайд 3 - &amp;quot;Объект управления.&amp;#x0D;&amp;#x0A;Основные производственные показатели ЕЭС России&amp;quot;&quot;/&gt;&lt;property id=&quot;20307&quot; value=&quot;289&quot;/&gt;&lt;/object&gt;&lt;/object&gt;&lt;/object&gt;&lt;/database&gt;"/>
  <p:tag name="SECTOMILLISECCONVERTED" val="1"/>
</p:tagLst>
</file>

<file path=ppt/theme/theme1.xml><?xml version="1.0" encoding="utf-8"?>
<a:theme xmlns:a="http://schemas.openxmlformats.org/drawingml/2006/main" name="Оформление по умолчанию">
  <a:themeElements>
    <a:clrScheme name="Оформление по умолчанию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Оформление по умолчанию">
      <a:majorFont>
        <a:latin typeface="Arial"/>
        <a:ea typeface=""/>
        <a:cs typeface=""/>
      </a:majorFont>
      <a:minorFont>
        <a:latin typeface="Arial"/>
        <a:ea typeface=""/>
        <a:cs typeface="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1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noFill/>
        <a:ln w="9525" cap="flat" cmpd="sng" algn="ctr">
          <a:noFill/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  <a:spAutoFit/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ru-RU" sz="1400" b="1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Оформление по умолчанию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Оформление по умолчанию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CC3300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E2ADAA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Оформление по умолчанию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Тема Offic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_x0418__x043d__x0441__x0442__x0440__x0443__x043a__x0446__x0438__x0438_ xmlns="974fca33-4970-4d2d-ba16-e20f9040fc2f">
      <Url xsi:nil="true"/>
      <Description xsi:nil="true"/>
    </_x0418__x043d__x0441__x0442__x0440__x0443__x043a__x0446__x0438__x0438_>
    <_x003a_ xmlns="974fca33-4970-4d2d-ba16-e20f9040fc2f">Фирменный стиль</_x003a_>
    <FileType xmlns="http://schemas.microsoft.com/sharepoint/v3" xsi:nil="true"/>
  </documentManagement>
</p:properti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Документ" ma:contentTypeID="0x01010094F7122F58C57448B74238A64DE90697" ma:contentTypeVersion="12" ma:contentTypeDescription="Создание документа." ma:contentTypeScope="" ma:versionID="52a0d0bea0c5523b0f62fe08f049c891">
  <xsd:schema xmlns:xsd="http://www.w3.org/2001/XMLSchema" xmlns:xs="http://www.w3.org/2001/XMLSchema" xmlns:p="http://schemas.microsoft.com/office/2006/metadata/properties" xmlns:ns1="http://schemas.microsoft.com/sharepoint/v3" xmlns:ns2="8e7233b4-5965-433d-8056-65ca843b7609" xmlns:ns3="974fca33-4970-4d2d-ba16-e20f9040fc2f" targetNamespace="http://schemas.microsoft.com/office/2006/metadata/properties" ma:root="true" ma:fieldsID="8917e014c75fe9ecafdefce882ae6559" ns1:_="" ns2:_="" ns3:_="">
    <xsd:import namespace="http://schemas.microsoft.com/sharepoint/v3"/>
    <xsd:import namespace="8e7233b4-5965-433d-8056-65ca843b7609"/>
    <xsd:import namespace="974fca33-4970-4d2d-ba16-e20f9040fc2f"/>
    <xsd:element name="properties">
      <xsd:complexType>
        <xsd:sequence>
          <xsd:element name="documentManagement">
            <xsd:complexType>
              <xsd:all>
                <xsd:element ref="ns2:_dlc_DocId" minOccurs="0"/>
                <xsd:element ref="ns2:_dlc_DocIdPersistId" minOccurs="0"/>
                <xsd:element ref="ns1:FileType" minOccurs="0"/>
                <xsd:element ref="ns3:_x003a_" minOccurs="0"/>
                <xsd:element ref="ns3:_x0418__x043d__x0441__x0442__x0440__x0443__x043a__x0446__x0438__x0438_" minOccurs="0"/>
                <xsd:element ref="ns2:_dlc_DocIdUrl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http://schemas.microsoft.com/sharepoint/v3" elementFormDefault="qualified">
    <xsd:import namespace="http://schemas.microsoft.com/office/2006/documentManagement/types"/>
    <xsd:import namespace="http://schemas.microsoft.com/office/infopath/2007/PartnerControls"/>
    <xsd:element name="FileType" ma:index="10" nillable="true" ma:displayName="Тип файла" ma:internalName="FileType">
      <xsd:simpleType>
        <xsd:restriction base="dms:Text"/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8e7233b4-5965-433d-8056-65ca843b7609" elementFormDefault="qualified">
    <xsd:import namespace="http://schemas.microsoft.com/office/2006/documentManagement/types"/>
    <xsd:import namespace="http://schemas.microsoft.com/office/infopath/2007/PartnerControls"/>
    <xsd:element name="_dlc_DocId" ma:index="8" nillable="true" ma:displayName="Значение идентификатора документа" ma:description="Значение идентификатора документа, присвоенного данному элементу." ma:internalName="_dlc_DocId" ma:readOnly="true">
      <xsd:simpleType>
        <xsd:restriction base="dms:Text"/>
      </xsd:simpleType>
    </xsd:element>
    <xsd:element name="_dlc_DocIdPersistId" ma:index="9" nillable="true" ma:displayName="Сохранить идентификатор" ma:description="Сохранять идентификатор при добавлении." ma:hidden="true" ma:internalName="_dlc_DocIdPersistId" ma:readOnly="true">
      <xsd:simpleType>
        <xsd:restriction base="dms:Boolean"/>
      </xsd:simpleType>
    </xsd:element>
    <xsd:element name="_dlc_DocIdUrl" ma:index="13" nillable="true" ma:displayName="Идентификатор документа" ma:description="Постоянная ссылка на этот документ." ma:hidden="true" ma:internalName="_dlc_DocIdUrl" ma:readOnly="true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74fca33-4970-4d2d-ba16-e20f9040fc2f" elementFormDefault="qualified">
    <xsd:import namespace="http://schemas.microsoft.com/office/2006/documentManagement/types"/>
    <xsd:import namespace="http://schemas.microsoft.com/office/infopath/2007/PartnerControls"/>
    <xsd:element name="_x003a_" ma:index="11" nillable="true" ma:displayName=":" ma:default="Бронирование переговорных" ma:format="Dropdown" ma:internalName="_x003a_">
      <xsd:simpleType>
        <xsd:restriction base="dms:Choice">
          <xsd:enumeration value="Бронирование переговорных"/>
          <xsd:enumeration value="Организация проведения мероприятий/командировок"/>
          <xsd:enumeration value="Паспортно-визовое обеспечение"/>
          <xsd:enumeration value="Медиа Центр"/>
          <xsd:enumeration value="Переводы"/>
          <xsd:enumeration value="Фирменный стиль"/>
          <xsd:enumeration value="Бронирование переговорной"/>
        </xsd:restriction>
      </xsd:simpleType>
    </xsd:element>
    <xsd:element name="_x0418__x043d__x0441__x0442__x0440__x0443__x043a__x0446__x0438__x0438_" ma:index="12" nillable="true" ma:displayName="Инструкции" ma:format="Hyperlink" ma:internalName="_x0418__x043d__x0441__x0442__x0440__x0443__x043a__x0446__x0438__x0438_">
      <xsd:complexType>
        <xsd:complexContent>
          <xsd:extension base="dms:URL">
            <xsd:sequence>
              <xsd:element name="Url" type="dms:ValidUrl" minOccurs="0" nillable="true"/>
              <xsd:element name="Description" type="xsd:string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Тип контента"/>
        <xsd:element ref="dc:title" minOccurs="0" maxOccurs="1" ma:index="4" ma:displayName="Название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LongProperties xmlns="http://schemas.microsoft.com/office/2006/metadata/longProperties"/>
</file>

<file path=customXml/itemProps1.xml><?xml version="1.0" encoding="utf-8"?>
<ds:datastoreItem xmlns:ds="http://schemas.openxmlformats.org/officeDocument/2006/customXml" ds:itemID="{B3F487AD-D6A7-48C3-A1BD-B02AAEAAB165}">
  <ds:schemaRefs>
    <ds:schemaRef ds:uri="http://schemas.microsoft.com/sharepoint/v3"/>
    <ds:schemaRef ds:uri="http://schemas.openxmlformats.org/package/2006/metadata/core-properties"/>
    <ds:schemaRef ds:uri="http://purl.org/dc/terms/"/>
    <ds:schemaRef ds:uri="http://schemas.microsoft.com/office/infopath/2007/PartnerControls"/>
    <ds:schemaRef ds:uri="http://schemas.microsoft.com/office/2006/documentManagement/types"/>
    <ds:schemaRef ds:uri="http://schemas.microsoft.com/office/2006/metadata/properties"/>
    <ds:schemaRef ds:uri="8e7233b4-5965-433d-8056-65ca843b7609"/>
    <ds:schemaRef ds:uri="http://purl.org/dc/elements/1.1/"/>
    <ds:schemaRef ds:uri="974fca33-4970-4d2d-ba16-e20f9040fc2f"/>
    <ds:schemaRef ds:uri="http://www.w3.org/XML/1998/namespace"/>
    <ds:schemaRef ds:uri="http://purl.org/dc/dcmitype/"/>
  </ds:schemaRefs>
</ds:datastoreItem>
</file>

<file path=customXml/itemProps2.xml><?xml version="1.0" encoding="utf-8"?>
<ds:datastoreItem xmlns:ds="http://schemas.openxmlformats.org/officeDocument/2006/customXml" ds:itemID="{5C3028A0-50BB-4E9D-BE3E-6C743FAD0F57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http://schemas.microsoft.com/sharepoint/v3"/>
    <ds:schemaRef ds:uri="8e7233b4-5965-433d-8056-65ca843b7609"/>
    <ds:schemaRef ds:uri="974fca33-4970-4d2d-ba16-e20f9040fc2f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B87BF2FE-29D3-4287-9D21-A75F63504606}">
  <ds:schemaRefs>
    <ds:schemaRef ds:uri="http://schemas.microsoft.com/office/2006/metadata/longProperties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18249</TotalTime>
  <Words>904</Words>
  <Application>Microsoft Office PowerPoint</Application>
  <PresentationFormat>Широкоэкранный</PresentationFormat>
  <Paragraphs>173</Paragraphs>
  <Slides>10</Slides>
  <Notes>5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5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10</vt:i4>
      </vt:variant>
    </vt:vector>
  </HeadingPairs>
  <TitlesOfParts>
    <vt:vector size="16" baseType="lpstr">
      <vt:lpstr>Arial</vt:lpstr>
      <vt:lpstr>Calibri</vt:lpstr>
      <vt:lpstr>Impact</vt:lpstr>
      <vt:lpstr>Times New Roman</vt:lpstr>
      <vt:lpstr>Wingdings</vt:lpstr>
      <vt:lpstr>Оформление по умолчанию</vt:lpstr>
      <vt:lpstr>  Бланк универсальных параметров настройки автономного режима работы устройств ЛАПНУ </vt:lpstr>
      <vt:lpstr>Использование цифрового бланка уставок (заводского бланка)  устройств ЛАПНУ</vt:lpstr>
      <vt:lpstr>Стандартизация единого цифрового бланка уставок устройств ЛАПНУ (ЕЦБУ)</vt:lpstr>
      <vt:lpstr>Единый цифровой бланк уставок устройств ЛАПНУ</vt:lpstr>
      <vt:lpstr>Цифровой бланк уставок (заводской бланк)  устройств ЛАПНУ</vt:lpstr>
      <vt:lpstr>Цифровой бланк уставок (заводской бланк)  устройств ЛАПНУ</vt:lpstr>
      <vt:lpstr>Состав таблиц единого цифрового бланка уставок ЛАПНУ</vt:lpstr>
      <vt:lpstr>Управляющая таблица</vt:lpstr>
      <vt:lpstr>Общие настройки</vt:lpstr>
      <vt:lpstr>Спасибо за внимание</vt:lpstr>
    </vt:vector>
  </TitlesOfParts>
  <Company>ОАО "СО ЕЭС"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ОАО СО ЕЭС</dc:title>
  <dc:creator>ДОСиИ ОАО "СО ЕЭС"</dc:creator>
  <cp:lastModifiedBy>Сацук Евгений Иванович</cp:lastModifiedBy>
  <cp:revision>1268</cp:revision>
  <cp:lastPrinted>2021-07-22T06:30:11Z</cp:lastPrinted>
  <dcterms:created xsi:type="dcterms:W3CDTF">2006-09-14T10:04:19Z</dcterms:created>
  <dcterms:modified xsi:type="dcterms:W3CDTF">2024-04-22T18:22:10Z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_dlc_DocId">
    <vt:lpwstr>ADCXMQC75VVE-4588-26</vt:lpwstr>
  </property>
  <property fmtid="{D5CDD505-2E9C-101B-9397-08002B2CF9AE}" pid="3" name="_dlc_DocIdItemGuid">
    <vt:lpwstr>24b0c851-c6c4-4abf-9ef1-8dc39378743d</vt:lpwstr>
  </property>
  <property fmtid="{D5CDD505-2E9C-101B-9397-08002B2CF9AE}" pid="4" name="_dlc_DocIdUrl">
    <vt:lpwstr>http://portal.cdu.so/ia/ccp/_layouts/DocIdRedir.aspx?ID=ADCXMQC75VVE-4588-26, ADCXMQC75VVE-4588-26</vt:lpwstr>
  </property>
</Properties>
</file>

<file path=docProps/thumbnail.jpeg>
</file>